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18.xml" ContentType="application/vnd.openxmlformats-officedocument.presentationml.tags+xml"/>
  <Override PartName="/ppt/tags/tag719.xml" ContentType="application/vnd.openxmlformats-officedocument.presentationml.tags+xml"/>
  <Override PartName="/ppt/tags/tag72.xml" ContentType="application/vnd.openxmlformats-officedocument.presentationml.tags+xml"/>
  <Override PartName="/ppt/tags/tag720.xml" ContentType="application/vnd.openxmlformats-officedocument.presentationml.tags+xml"/>
  <Override PartName="/ppt/tags/tag721.xml" ContentType="application/vnd.openxmlformats-officedocument.presentationml.tags+xml"/>
  <Override PartName="/ppt/tags/tag722.xml" ContentType="application/vnd.openxmlformats-officedocument.presentationml.tags+xml"/>
  <Override PartName="/ppt/tags/tag723.xml" ContentType="application/vnd.openxmlformats-officedocument.presentationml.tags+xml"/>
  <Override PartName="/ppt/tags/tag724.xml" ContentType="application/vnd.openxmlformats-officedocument.presentationml.tags+xml"/>
  <Override PartName="/ppt/tags/tag725.xml" ContentType="application/vnd.openxmlformats-officedocument.presentationml.tags+xml"/>
  <Override PartName="/ppt/tags/tag726.xml" ContentType="application/vnd.openxmlformats-officedocument.presentationml.tags+xml"/>
  <Override PartName="/ppt/tags/tag727.xml" ContentType="application/vnd.openxmlformats-officedocument.presentationml.tags+xml"/>
  <Override PartName="/ppt/tags/tag728.xml" ContentType="application/vnd.openxmlformats-officedocument.presentationml.tags+xml"/>
  <Override PartName="/ppt/tags/tag729.xml" ContentType="application/vnd.openxmlformats-officedocument.presentationml.tags+xml"/>
  <Override PartName="/ppt/tags/tag73.xml" ContentType="application/vnd.openxmlformats-officedocument.presentationml.tags+xml"/>
  <Override PartName="/ppt/tags/tag730.xml" ContentType="application/vnd.openxmlformats-officedocument.presentationml.tags+xml"/>
  <Override PartName="/ppt/tags/tag731.xml" ContentType="application/vnd.openxmlformats-officedocument.presentationml.tags+xml"/>
  <Override PartName="/ppt/tags/tag732.xml" ContentType="application/vnd.openxmlformats-officedocument.presentationml.tags+xml"/>
  <Override PartName="/ppt/tags/tag733.xml" ContentType="application/vnd.openxmlformats-officedocument.presentationml.tags+xml"/>
  <Override PartName="/ppt/tags/tag734.xml" ContentType="application/vnd.openxmlformats-officedocument.presentationml.tags+xml"/>
  <Override PartName="/ppt/tags/tag735.xml" ContentType="application/vnd.openxmlformats-officedocument.presentationml.tags+xml"/>
  <Override PartName="/ppt/tags/tag736.xml" ContentType="application/vnd.openxmlformats-officedocument.presentationml.tags+xml"/>
  <Override PartName="/ppt/tags/tag737.xml" ContentType="application/vnd.openxmlformats-officedocument.presentationml.tags+xml"/>
  <Override PartName="/ppt/tags/tag738.xml" ContentType="application/vnd.openxmlformats-officedocument.presentationml.tags+xml"/>
  <Override PartName="/ppt/tags/tag739.xml" ContentType="application/vnd.openxmlformats-officedocument.presentationml.tags+xml"/>
  <Override PartName="/ppt/tags/tag74.xml" ContentType="application/vnd.openxmlformats-officedocument.presentationml.tags+xml"/>
  <Override PartName="/ppt/tags/tag740.xml" ContentType="application/vnd.openxmlformats-officedocument.presentationml.tags+xml"/>
  <Override PartName="/ppt/tags/tag741.xml" ContentType="application/vnd.openxmlformats-officedocument.presentationml.tags+xml"/>
  <Override PartName="/ppt/tags/tag742.xml" ContentType="application/vnd.openxmlformats-officedocument.presentationml.tags+xml"/>
  <Override PartName="/ppt/tags/tag743.xml" ContentType="application/vnd.openxmlformats-officedocument.presentationml.tags+xml"/>
  <Override PartName="/ppt/tags/tag744.xml" ContentType="application/vnd.openxmlformats-officedocument.presentationml.tags+xml"/>
  <Override PartName="/ppt/tags/tag745.xml" ContentType="application/vnd.openxmlformats-officedocument.presentationml.tags+xml"/>
  <Override PartName="/ppt/tags/tag746.xml" ContentType="application/vnd.openxmlformats-officedocument.presentationml.tags+xml"/>
  <Override PartName="/ppt/tags/tag747.xml" ContentType="application/vnd.openxmlformats-officedocument.presentationml.tags+xml"/>
  <Override PartName="/ppt/tags/tag748.xml" ContentType="application/vnd.openxmlformats-officedocument.presentationml.tags+xml"/>
  <Override PartName="/ppt/tags/tag749.xml" ContentType="application/vnd.openxmlformats-officedocument.presentationml.tags+xml"/>
  <Override PartName="/ppt/tags/tag75.xml" ContentType="application/vnd.openxmlformats-officedocument.presentationml.tags+xml"/>
  <Override PartName="/ppt/tags/tag750.xml" ContentType="application/vnd.openxmlformats-officedocument.presentationml.tags+xml"/>
  <Override PartName="/ppt/tags/tag751.xml" ContentType="application/vnd.openxmlformats-officedocument.presentationml.tags+xml"/>
  <Override PartName="/ppt/tags/tag752.xml" ContentType="application/vnd.openxmlformats-officedocument.presentationml.tags+xml"/>
  <Override PartName="/ppt/tags/tag753.xml" ContentType="application/vnd.openxmlformats-officedocument.presentationml.tags+xml"/>
  <Override PartName="/ppt/tags/tag754.xml" ContentType="application/vnd.openxmlformats-officedocument.presentationml.tags+xml"/>
  <Override PartName="/ppt/tags/tag755.xml" ContentType="application/vnd.openxmlformats-officedocument.presentationml.tags+xml"/>
  <Override PartName="/ppt/tags/tag756.xml" ContentType="application/vnd.openxmlformats-officedocument.presentationml.tags+xml"/>
  <Override PartName="/ppt/tags/tag757.xml" ContentType="application/vnd.openxmlformats-officedocument.presentationml.tags+xml"/>
  <Override PartName="/ppt/tags/tag758.xml" ContentType="application/vnd.openxmlformats-officedocument.presentationml.tags+xml"/>
  <Override PartName="/ppt/tags/tag759.xml" ContentType="application/vnd.openxmlformats-officedocument.presentationml.tags+xml"/>
  <Override PartName="/ppt/tags/tag76.xml" ContentType="application/vnd.openxmlformats-officedocument.presentationml.tags+xml"/>
  <Override PartName="/ppt/tags/tag760.xml" ContentType="application/vnd.openxmlformats-officedocument.presentationml.tags+xml"/>
  <Override PartName="/ppt/tags/tag761.xml" ContentType="application/vnd.openxmlformats-officedocument.presentationml.tags+xml"/>
  <Override PartName="/ppt/tags/tag762.xml" ContentType="application/vnd.openxmlformats-officedocument.presentationml.tags+xml"/>
  <Override PartName="/ppt/tags/tag763.xml" ContentType="application/vnd.openxmlformats-officedocument.presentationml.tags+xml"/>
  <Override PartName="/ppt/tags/tag764.xml" ContentType="application/vnd.openxmlformats-officedocument.presentationml.tags+xml"/>
  <Override PartName="/ppt/tags/tag765.xml" ContentType="application/vnd.openxmlformats-officedocument.presentationml.tags+xml"/>
  <Override PartName="/ppt/tags/tag766.xml" ContentType="application/vnd.openxmlformats-officedocument.presentationml.tags+xml"/>
  <Override PartName="/ppt/tags/tag767.xml" ContentType="application/vnd.openxmlformats-officedocument.presentationml.tags+xml"/>
  <Override PartName="/ppt/tags/tag768.xml" ContentType="application/vnd.openxmlformats-officedocument.presentationml.tags+xml"/>
  <Override PartName="/ppt/tags/tag769.xml" ContentType="application/vnd.openxmlformats-officedocument.presentationml.tags+xml"/>
  <Override PartName="/ppt/tags/tag77.xml" ContentType="application/vnd.openxmlformats-officedocument.presentationml.tags+xml"/>
  <Override PartName="/ppt/tags/tag770.xml" ContentType="application/vnd.openxmlformats-officedocument.presentationml.tags+xml"/>
  <Override PartName="/ppt/tags/tag771.xml" ContentType="application/vnd.openxmlformats-officedocument.presentationml.tags+xml"/>
  <Override PartName="/ppt/tags/tag772.xml" ContentType="application/vnd.openxmlformats-officedocument.presentationml.tags+xml"/>
  <Override PartName="/ppt/tags/tag773.xml" ContentType="application/vnd.openxmlformats-officedocument.presentationml.tags+xml"/>
  <Override PartName="/ppt/tags/tag774.xml" ContentType="application/vnd.openxmlformats-officedocument.presentationml.tags+xml"/>
  <Override PartName="/ppt/tags/tag775.xml" ContentType="application/vnd.openxmlformats-officedocument.presentationml.tags+xml"/>
  <Override PartName="/ppt/tags/tag776.xml" ContentType="application/vnd.openxmlformats-officedocument.presentationml.tags+xml"/>
  <Override PartName="/ppt/tags/tag777.xml" ContentType="application/vnd.openxmlformats-officedocument.presentationml.tags+xml"/>
  <Override PartName="/ppt/tags/tag778.xml" ContentType="application/vnd.openxmlformats-officedocument.presentationml.tags+xml"/>
  <Override PartName="/ppt/tags/tag779.xml" ContentType="application/vnd.openxmlformats-officedocument.presentationml.tags+xml"/>
  <Override PartName="/ppt/tags/tag78.xml" ContentType="application/vnd.openxmlformats-officedocument.presentationml.tags+xml"/>
  <Override PartName="/ppt/tags/tag780.xml" ContentType="application/vnd.openxmlformats-officedocument.presentationml.tags+xml"/>
  <Override PartName="/ppt/tags/tag781.xml" ContentType="application/vnd.openxmlformats-officedocument.presentationml.tags+xml"/>
  <Override PartName="/ppt/tags/tag782.xml" ContentType="application/vnd.openxmlformats-officedocument.presentationml.tags+xml"/>
  <Override PartName="/ppt/tags/tag783.xml" ContentType="application/vnd.openxmlformats-officedocument.presentationml.tags+xml"/>
  <Override PartName="/ppt/tags/tag784.xml" ContentType="application/vnd.openxmlformats-officedocument.presentationml.tags+xml"/>
  <Override PartName="/ppt/tags/tag785.xml" ContentType="application/vnd.openxmlformats-officedocument.presentationml.tags+xml"/>
  <Override PartName="/ppt/tags/tag786.xml" ContentType="application/vnd.openxmlformats-officedocument.presentationml.tags+xml"/>
  <Override PartName="/ppt/tags/tag787.xml" ContentType="application/vnd.openxmlformats-officedocument.presentationml.tags+xml"/>
  <Override PartName="/ppt/tags/tag788.xml" ContentType="application/vnd.openxmlformats-officedocument.presentationml.tags+xml"/>
  <Override PartName="/ppt/tags/tag789.xml" ContentType="application/vnd.openxmlformats-officedocument.presentationml.tags+xml"/>
  <Override PartName="/ppt/tags/tag79.xml" ContentType="application/vnd.openxmlformats-officedocument.presentationml.tags+xml"/>
  <Override PartName="/ppt/tags/tag790.xml" ContentType="application/vnd.openxmlformats-officedocument.presentationml.tags+xml"/>
  <Override PartName="/ppt/tags/tag791.xml" ContentType="application/vnd.openxmlformats-officedocument.presentationml.tags+xml"/>
  <Override PartName="/ppt/tags/tag792.xml" ContentType="application/vnd.openxmlformats-officedocument.presentationml.tags+xml"/>
  <Override PartName="/ppt/tags/tag793.xml" ContentType="application/vnd.openxmlformats-officedocument.presentationml.tags+xml"/>
  <Override PartName="/ppt/tags/tag794.xml" ContentType="application/vnd.openxmlformats-officedocument.presentationml.tags+xml"/>
  <Override PartName="/ppt/tags/tag795.xml" ContentType="application/vnd.openxmlformats-officedocument.presentationml.tags+xml"/>
  <Override PartName="/ppt/tags/tag796.xml" ContentType="application/vnd.openxmlformats-officedocument.presentationml.tags+xml"/>
  <Override PartName="/ppt/tags/tag797.xml" ContentType="application/vnd.openxmlformats-officedocument.presentationml.tags+xml"/>
  <Override PartName="/ppt/tags/tag798.xml" ContentType="application/vnd.openxmlformats-officedocument.presentationml.tags+xml"/>
  <Override PartName="/ppt/tags/tag79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00.xml" ContentType="application/vnd.openxmlformats-officedocument.presentationml.tags+xml"/>
  <Override PartName="/ppt/tags/tag801.xml" ContentType="application/vnd.openxmlformats-officedocument.presentationml.tags+xml"/>
  <Override PartName="/ppt/tags/tag802.xml" ContentType="application/vnd.openxmlformats-officedocument.presentationml.tags+xml"/>
  <Override PartName="/ppt/tags/tag803.xml" ContentType="application/vnd.openxmlformats-officedocument.presentationml.tags+xml"/>
  <Override PartName="/ppt/tags/tag804.xml" ContentType="application/vnd.openxmlformats-officedocument.presentationml.tags+xml"/>
  <Override PartName="/ppt/tags/tag805.xml" ContentType="application/vnd.openxmlformats-officedocument.presentationml.tags+xml"/>
  <Override PartName="/ppt/tags/tag806.xml" ContentType="application/vnd.openxmlformats-officedocument.presentationml.tags+xml"/>
  <Override PartName="/ppt/tags/tag807.xml" ContentType="application/vnd.openxmlformats-officedocument.presentationml.tags+xml"/>
  <Override PartName="/ppt/tags/tag808.xml" ContentType="application/vnd.openxmlformats-officedocument.presentationml.tags+xml"/>
  <Override PartName="/ppt/tags/tag809.xml" ContentType="application/vnd.openxmlformats-officedocument.presentationml.tags+xml"/>
  <Override PartName="/ppt/tags/tag81.xml" ContentType="application/vnd.openxmlformats-officedocument.presentationml.tags+xml"/>
  <Override PartName="/ppt/tags/tag810.xml" ContentType="application/vnd.openxmlformats-officedocument.presentationml.tags+xml"/>
  <Override PartName="/ppt/tags/tag811.xml" ContentType="application/vnd.openxmlformats-officedocument.presentationml.tags+xml"/>
  <Override PartName="/ppt/tags/tag812.xml" ContentType="application/vnd.openxmlformats-officedocument.presentationml.tags+xml"/>
  <Override PartName="/ppt/tags/tag813.xml" ContentType="application/vnd.openxmlformats-officedocument.presentationml.tags+xml"/>
  <Override PartName="/ppt/tags/tag814.xml" ContentType="application/vnd.openxmlformats-officedocument.presentationml.tags+xml"/>
  <Override PartName="/ppt/tags/tag815.xml" ContentType="application/vnd.openxmlformats-officedocument.presentationml.tags+xml"/>
  <Override PartName="/ppt/tags/tag816.xml" ContentType="application/vnd.openxmlformats-officedocument.presentationml.tags+xml"/>
  <Override PartName="/ppt/tags/tag817.xml" ContentType="application/vnd.openxmlformats-officedocument.presentationml.tags+xml"/>
  <Override PartName="/ppt/tags/tag818.xml" ContentType="application/vnd.openxmlformats-officedocument.presentationml.tags+xml"/>
  <Override PartName="/ppt/tags/tag819.xml" ContentType="application/vnd.openxmlformats-officedocument.presentationml.tags+xml"/>
  <Override PartName="/ppt/tags/tag82.xml" ContentType="application/vnd.openxmlformats-officedocument.presentationml.tags+xml"/>
  <Override PartName="/ppt/tags/tag820.xml" ContentType="application/vnd.openxmlformats-officedocument.presentationml.tags+xml"/>
  <Override PartName="/ppt/tags/tag821.xml" ContentType="application/vnd.openxmlformats-officedocument.presentationml.tags+xml"/>
  <Override PartName="/ppt/tags/tag822.xml" ContentType="application/vnd.openxmlformats-officedocument.presentationml.tags+xml"/>
  <Override PartName="/ppt/tags/tag823.xml" ContentType="application/vnd.openxmlformats-officedocument.presentationml.tags+xml"/>
  <Override PartName="/ppt/tags/tag824.xml" ContentType="application/vnd.openxmlformats-officedocument.presentationml.tags+xml"/>
  <Override PartName="/ppt/tags/tag825.xml" ContentType="application/vnd.openxmlformats-officedocument.presentationml.tags+xml"/>
  <Override PartName="/ppt/tags/tag826.xml" ContentType="application/vnd.openxmlformats-officedocument.presentationml.tags+xml"/>
  <Override PartName="/ppt/tags/tag827.xml" ContentType="application/vnd.openxmlformats-officedocument.presentationml.tags+xml"/>
  <Override PartName="/ppt/tags/tag828.xml" ContentType="application/vnd.openxmlformats-officedocument.presentationml.tags+xml"/>
  <Override PartName="/ppt/tags/tag829.xml" ContentType="application/vnd.openxmlformats-officedocument.presentationml.tags+xml"/>
  <Override PartName="/ppt/tags/tag83.xml" ContentType="application/vnd.openxmlformats-officedocument.presentationml.tags+xml"/>
  <Override PartName="/ppt/tags/tag830.xml" ContentType="application/vnd.openxmlformats-officedocument.presentationml.tags+xml"/>
  <Override PartName="/ppt/tags/tag831.xml" ContentType="application/vnd.openxmlformats-officedocument.presentationml.tags+xml"/>
  <Override PartName="/ppt/tags/tag832.xml" ContentType="application/vnd.openxmlformats-officedocument.presentationml.tags+xml"/>
  <Override PartName="/ppt/tags/tag833.xml" ContentType="application/vnd.openxmlformats-officedocument.presentationml.tags+xml"/>
  <Override PartName="/ppt/tags/tag834.xml" ContentType="application/vnd.openxmlformats-officedocument.presentationml.tags+xml"/>
  <Override PartName="/ppt/tags/tag835.xml" ContentType="application/vnd.openxmlformats-officedocument.presentationml.tags+xml"/>
  <Override PartName="/ppt/tags/tag836.xml" ContentType="application/vnd.openxmlformats-officedocument.presentationml.tags+xml"/>
  <Override PartName="/ppt/tags/tag837.xml" ContentType="application/vnd.openxmlformats-officedocument.presentationml.tags+xml"/>
  <Override PartName="/ppt/tags/tag838.xml" ContentType="application/vnd.openxmlformats-officedocument.presentationml.tags+xml"/>
  <Override PartName="/ppt/tags/tag839.xml" ContentType="application/vnd.openxmlformats-officedocument.presentationml.tags+xml"/>
  <Override PartName="/ppt/tags/tag84.xml" ContentType="application/vnd.openxmlformats-officedocument.presentationml.tags+xml"/>
  <Override PartName="/ppt/tags/tag840.xml" ContentType="application/vnd.openxmlformats-officedocument.presentationml.tags+xml"/>
  <Override PartName="/ppt/tags/tag841.xml" ContentType="application/vnd.openxmlformats-officedocument.presentationml.tags+xml"/>
  <Override PartName="/ppt/tags/tag842.xml" ContentType="application/vnd.openxmlformats-officedocument.presentationml.tags+xml"/>
  <Override PartName="/ppt/tags/tag843.xml" ContentType="application/vnd.openxmlformats-officedocument.presentationml.tags+xml"/>
  <Override PartName="/ppt/tags/tag844.xml" ContentType="application/vnd.openxmlformats-officedocument.presentationml.tags+xml"/>
  <Override PartName="/ppt/tags/tag845.xml" ContentType="application/vnd.openxmlformats-officedocument.presentationml.tags+xml"/>
  <Override PartName="/ppt/tags/tag846.xml" ContentType="application/vnd.openxmlformats-officedocument.presentationml.tags+xml"/>
  <Override PartName="/ppt/tags/tag847.xml" ContentType="application/vnd.openxmlformats-officedocument.presentationml.tags+xml"/>
  <Override PartName="/ppt/tags/tag848.xml" ContentType="application/vnd.openxmlformats-officedocument.presentationml.tags+xml"/>
  <Override PartName="/ppt/tags/tag849.xml" ContentType="application/vnd.openxmlformats-officedocument.presentationml.tags+xml"/>
  <Override PartName="/ppt/tags/tag85.xml" ContentType="application/vnd.openxmlformats-officedocument.presentationml.tags+xml"/>
  <Override PartName="/ppt/tags/tag850.xml" ContentType="application/vnd.openxmlformats-officedocument.presentationml.tags+xml"/>
  <Override PartName="/ppt/tags/tag851.xml" ContentType="application/vnd.openxmlformats-officedocument.presentationml.tags+xml"/>
  <Override PartName="/ppt/tags/tag852.xml" ContentType="application/vnd.openxmlformats-officedocument.presentationml.tags+xml"/>
  <Override PartName="/ppt/tags/tag853.xml" ContentType="application/vnd.openxmlformats-officedocument.presentationml.tags+xml"/>
  <Override PartName="/ppt/tags/tag854.xml" ContentType="application/vnd.openxmlformats-officedocument.presentationml.tags+xml"/>
  <Override PartName="/ppt/tags/tag855.xml" ContentType="application/vnd.openxmlformats-officedocument.presentationml.tags+xml"/>
  <Override PartName="/ppt/tags/tag856.xml" ContentType="application/vnd.openxmlformats-officedocument.presentationml.tags+xml"/>
  <Override PartName="/ppt/tags/tag857.xml" ContentType="application/vnd.openxmlformats-officedocument.presentationml.tags+xml"/>
  <Override PartName="/ppt/tags/tag858.xml" ContentType="application/vnd.openxmlformats-officedocument.presentationml.tags+xml"/>
  <Override PartName="/ppt/tags/tag859.xml" ContentType="application/vnd.openxmlformats-officedocument.presentationml.tags+xml"/>
  <Override PartName="/ppt/tags/tag86.xml" ContentType="application/vnd.openxmlformats-officedocument.presentationml.tags+xml"/>
  <Override PartName="/ppt/tags/tag860.xml" ContentType="application/vnd.openxmlformats-officedocument.presentationml.tags+xml"/>
  <Override PartName="/ppt/tags/tag861.xml" ContentType="application/vnd.openxmlformats-officedocument.presentationml.tags+xml"/>
  <Override PartName="/ppt/tags/tag862.xml" ContentType="application/vnd.openxmlformats-officedocument.presentationml.tags+xml"/>
  <Override PartName="/ppt/tags/tag863.xml" ContentType="application/vnd.openxmlformats-officedocument.presentationml.tags+xml"/>
  <Override PartName="/ppt/tags/tag864.xml" ContentType="application/vnd.openxmlformats-officedocument.presentationml.tags+xml"/>
  <Override PartName="/ppt/tags/tag865.xml" ContentType="application/vnd.openxmlformats-officedocument.presentationml.tags+xml"/>
  <Override PartName="/ppt/tags/tag866.xml" ContentType="application/vnd.openxmlformats-officedocument.presentationml.tags+xml"/>
  <Override PartName="/ppt/tags/tag867.xml" ContentType="application/vnd.openxmlformats-officedocument.presentationml.tags+xml"/>
  <Override PartName="/ppt/tags/tag868.xml" ContentType="application/vnd.openxmlformats-officedocument.presentationml.tags+xml"/>
  <Override PartName="/ppt/tags/tag869.xml" ContentType="application/vnd.openxmlformats-officedocument.presentationml.tags+xml"/>
  <Override PartName="/ppt/tags/tag87.xml" ContentType="application/vnd.openxmlformats-officedocument.presentationml.tags+xml"/>
  <Override PartName="/ppt/tags/tag870.xml" ContentType="application/vnd.openxmlformats-officedocument.presentationml.tags+xml"/>
  <Override PartName="/ppt/tags/tag871.xml" ContentType="application/vnd.openxmlformats-officedocument.presentationml.tags+xml"/>
  <Override PartName="/ppt/tags/tag872.xml" ContentType="application/vnd.openxmlformats-officedocument.presentationml.tags+xml"/>
  <Override PartName="/ppt/tags/tag873.xml" ContentType="application/vnd.openxmlformats-officedocument.presentationml.tags+xml"/>
  <Override PartName="/ppt/tags/tag874.xml" ContentType="application/vnd.openxmlformats-officedocument.presentationml.tags+xml"/>
  <Override PartName="/ppt/tags/tag875.xml" ContentType="application/vnd.openxmlformats-officedocument.presentationml.tags+xml"/>
  <Override PartName="/ppt/tags/tag876.xml" ContentType="application/vnd.openxmlformats-officedocument.presentationml.tags+xml"/>
  <Override PartName="/ppt/tags/tag877.xml" ContentType="application/vnd.openxmlformats-officedocument.presentationml.tags+xml"/>
  <Override PartName="/ppt/tags/tag878.xml" ContentType="application/vnd.openxmlformats-officedocument.presentationml.tags+xml"/>
  <Override PartName="/ppt/tags/tag879.xml" ContentType="application/vnd.openxmlformats-officedocument.presentationml.tags+xml"/>
  <Override PartName="/ppt/tags/tag88.xml" ContentType="application/vnd.openxmlformats-officedocument.presentationml.tags+xml"/>
  <Override PartName="/ppt/tags/tag880.xml" ContentType="application/vnd.openxmlformats-officedocument.presentationml.tags+xml"/>
  <Override PartName="/ppt/tags/tag881.xml" ContentType="application/vnd.openxmlformats-officedocument.presentationml.tags+xml"/>
  <Override PartName="/ppt/tags/tag882.xml" ContentType="application/vnd.openxmlformats-officedocument.presentationml.tags+xml"/>
  <Override PartName="/ppt/tags/tag883.xml" ContentType="application/vnd.openxmlformats-officedocument.presentationml.tags+xml"/>
  <Override PartName="/ppt/tags/tag884.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 id="2147483674" r:id="rId4"/>
    <p:sldMasterId id="2147483686" r:id="rId5"/>
    <p:sldMasterId id="2147483698" r:id="rId6"/>
  </p:sldMasterIdLst>
  <p:notesMasterIdLst>
    <p:notesMasterId r:id="rId8"/>
  </p:notesMasterIdLst>
  <p:sldIdLst>
    <p:sldId id="400" r:id="rId7"/>
    <p:sldId id="417" r:id="rId9"/>
    <p:sldId id="418" r:id="rId10"/>
    <p:sldId id="481" r:id="rId11"/>
    <p:sldId id="519" r:id="rId12"/>
    <p:sldId id="627" r:id="rId13"/>
    <p:sldId id="628" r:id="rId14"/>
    <p:sldId id="630" r:id="rId15"/>
    <p:sldId id="631" r:id="rId16"/>
    <p:sldId id="632" r:id="rId17"/>
    <p:sldId id="633" r:id="rId18"/>
    <p:sldId id="635" r:id="rId19"/>
    <p:sldId id="636" r:id="rId20"/>
    <p:sldId id="637" r:id="rId21"/>
    <p:sldId id="520" r:id="rId22"/>
    <p:sldId id="638" r:id="rId23"/>
    <p:sldId id="639" r:id="rId24"/>
    <p:sldId id="640" r:id="rId25"/>
    <p:sldId id="641" r:id="rId26"/>
    <p:sldId id="642" r:id="rId27"/>
    <p:sldId id="643" r:id="rId28"/>
    <p:sldId id="644" r:id="rId29"/>
    <p:sldId id="645" r:id="rId30"/>
    <p:sldId id="646" r:id="rId31"/>
    <p:sldId id="647" r:id="rId32"/>
    <p:sldId id="554" r:id="rId33"/>
    <p:sldId id="648" r:id="rId34"/>
    <p:sldId id="649" r:id="rId35"/>
    <p:sldId id="650" r:id="rId36"/>
    <p:sldId id="651" r:id="rId37"/>
    <p:sldId id="652" r:id="rId38"/>
    <p:sldId id="521" r:id="rId39"/>
    <p:sldId id="555" r:id="rId40"/>
    <p:sldId id="556" r:id="rId41"/>
    <p:sldId id="653" r:id="rId42"/>
    <p:sldId id="557" r:id="rId43"/>
    <p:sldId id="552" r:id="rId44"/>
    <p:sldId id="399" r:id="rId45"/>
  </p:sldIdLst>
  <p:sldSz cx="12192000" cy="6858000"/>
  <p:notesSz cx="6858000" cy="9144000"/>
  <p:custDataLst>
    <p:tags r:id="rId50"/>
  </p:custDataLst>
  <p:defaultTextStyle>
    <a:defPPr>
      <a:defRPr lang="en-US"/>
    </a:defPPr>
    <a:lvl1pPr marL="0" lvl="0"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作者" initials="作"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9C1E4"/>
    <a:srgbClr val="91CEE2"/>
    <a:srgbClr val="5B9BD9"/>
    <a:srgbClr val="2F75B4"/>
    <a:srgbClr val="FFFFFF"/>
    <a:srgbClr val="E6F2FB"/>
    <a:srgbClr val="D3ECF1"/>
    <a:srgbClr val="175094"/>
    <a:srgbClr val="7AAEDC"/>
    <a:srgbClr val="F2F6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339"/>
    <p:restoredTop sz="94660"/>
  </p:normalViewPr>
  <p:slideViewPr>
    <p:cSldViewPr showGuides="1">
      <p:cViewPr>
        <p:scale>
          <a:sx n="100" d="100"/>
          <a:sy n="100" d="100"/>
        </p:scale>
        <p:origin x="-894" y="-306"/>
      </p:cViewPr>
      <p:guideLst>
        <p:guide orient="horz" pos="1994"/>
        <p:guide pos="3847"/>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2.xml"/><Relationship Id="rId8" Type="http://schemas.openxmlformats.org/officeDocument/2006/relationships/notesMaster" Target="notesMasters/notesMaster1.xml"/><Relationship Id="rId7" Type="http://schemas.openxmlformats.org/officeDocument/2006/relationships/slide" Target="slides/slide1.xml"/><Relationship Id="rId6" Type="http://schemas.openxmlformats.org/officeDocument/2006/relationships/slideMaster" Target="slideMasters/slideMaster5.xml"/><Relationship Id="rId50" Type="http://schemas.openxmlformats.org/officeDocument/2006/relationships/tags" Target="tags/tag884.xml"/><Relationship Id="rId5" Type="http://schemas.openxmlformats.org/officeDocument/2006/relationships/slideMaster" Target="slideMasters/slideMaster4.xml"/><Relationship Id="rId49" Type="http://schemas.openxmlformats.org/officeDocument/2006/relationships/commentAuthors" Target="commentAuthors.xml"/><Relationship Id="rId48" Type="http://schemas.openxmlformats.org/officeDocument/2006/relationships/tableStyles" Target="tableStyles.xml"/><Relationship Id="rId47" Type="http://schemas.openxmlformats.org/officeDocument/2006/relationships/viewProps" Target="viewProps.xml"/><Relationship Id="rId46" Type="http://schemas.openxmlformats.org/officeDocument/2006/relationships/presProps" Target="presProps.xml"/><Relationship Id="rId45" Type="http://schemas.openxmlformats.org/officeDocument/2006/relationships/slide" Target="slides/slide38.xml"/><Relationship Id="rId44" Type="http://schemas.openxmlformats.org/officeDocument/2006/relationships/slide" Target="slides/slide37.xml"/><Relationship Id="rId43" Type="http://schemas.openxmlformats.org/officeDocument/2006/relationships/slide" Target="slides/slide36.xml"/><Relationship Id="rId42" Type="http://schemas.openxmlformats.org/officeDocument/2006/relationships/slide" Target="slides/slide35.xml"/><Relationship Id="rId41" Type="http://schemas.openxmlformats.org/officeDocument/2006/relationships/slide" Target="slides/slide34.xml"/><Relationship Id="rId40" Type="http://schemas.openxmlformats.org/officeDocument/2006/relationships/slide" Target="slides/slide33.xml"/><Relationship Id="rId4" Type="http://schemas.openxmlformats.org/officeDocument/2006/relationships/slideMaster" Target="slideMasters/slideMaster3.xml"/><Relationship Id="rId39" Type="http://schemas.openxmlformats.org/officeDocument/2006/relationships/slide" Target="slides/slide32.xml"/><Relationship Id="rId38" Type="http://schemas.openxmlformats.org/officeDocument/2006/relationships/slide" Target="slides/slide31.xml"/><Relationship Id="rId37" Type="http://schemas.openxmlformats.org/officeDocument/2006/relationships/slide" Target="slides/slide30.xml"/><Relationship Id="rId36" Type="http://schemas.openxmlformats.org/officeDocument/2006/relationships/slide" Target="slides/slide29.xml"/><Relationship Id="rId35" Type="http://schemas.openxmlformats.org/officeDocument/2006/relationships/slide" Target="slides/slide28.xml"/><Relationship Id="rId34" Type="http://schemas.openxmlformats.org/officeDocument/2006/relationships/slide" Target="slides/slide27.xml"/><Relationship Id="rId33" Type="http://schemas.openxmlformats.org/officeDocument/2006/relationships/slide" Target="slides/slide26.xml"/><Relationship Id="rId32" Type="http://schemas.openxmlformats.org/officeDocument/2006/relationships/slide" Target="slides/slide25.xml"/><Relationship Id="rId31" Type="http://schemas.openxmlformats.org/officeDocument/2006/relationships/slide" Target="slides/slide24.xml"/><Relationship Id="rId30" Type="http://schemas.openxmlformats.org/officeDocument/2006/relationships/slide" Target="slides/slide23.xml"/><Relationship Id="rId3" Type="http://schemas.openxmlformats.org/officeDocument/2006/relationships/slideMaster" Target="slideMasters/slideMaster2.xml"/><Relationship Id="rId29" Type="http://schemas.openxmlformats.org/officeDocument/2006/relationships/slide" Target="slides/slide22.xml"/><Relationship Id="rId28" Type="http://schemas.openxmlformats.org/officeDocument/2006/relationships/slide" Target="slides/slide21.xml"/><Relationship Id="rId27" Type="http://schemas.openxmlformats.org/officeDocument/2006/relationships/slide" Target="slides/slide20.xml"/><Relationship Id="rId26" Type="http://schemas.openxmlformats.org/officeDocument/2006/relationships/slide" Target="slides/slide19.xml"/><Relationship Id="rId25" Type="http://schemas.openxmlformats.org/officeDocument/2006/relationships/slide" Target="slides/slide18.xml"/><Relationship Id="rId24" Type="http://schemas.openxmlformats.org/officeDocument/2006/relationships/slide" Target="slides/slide17.xml"/><Relationship Id="rId23" Type="http://schemas.openxmlformats.org/officeDocument/2006/relationships/slide" Target="slides/slide16.xml"/><Relationship Id="rId22" Type="http://schemas.openxmlformats.org/officeDocument/2006/relationships/slide" Target="slides/slide15.xml"/><Relationship Id="rId21" Type="http://schemas.openxmlformats.org/officeDocument/2006/relationships/slide" Target="slides/slide14.xml"/><Relationship Id="rId20" Type="http://schemas.openxmlformats.org/officeDocument/2006/relationships/slide" Target="slides/slide13.xml"/><Relationship Id="rId2" Type="http://schemas.openxmlformats.org/officeDocument/2006/relationships/theme" Target="theme/theme1.xml"/><Relationship Id="rId19" Type="http://schemas.openxmlformats.org/officeDocument/2006/relationships/slide" Target="slides/slide12.xml"/><Relationship Id="rId18" Type="http://schemas.openxmlformats.org/officeDocument/2006/relationships/slide" Target="slides/slide11.xml"/><Relationship Id="rId17" Type="http://schemas.openxmlformats.org/officeDocument/2006/relationships/slide" Target="slides/slide10.xml"/><Relationship Id="rId16" Type="http://schemas.openxmlformats.org/officeDocument/2006/relationships/slide" Target="slides/slide9.xml"/><Relationship Id="rId15" Type="http://schemas.openxmlformats.org/officeDocument/2006/relationships/slide" Target="slides/slide8.xml"/><Relationship Id="rId14" Type="http://schemas.openxmlformats.org/officeDocument/2006/relationships/slide" Target="slides/slide7.xml"/><Relationship Id="rId13" Type="http://schemas.openxmlformats.org/officeDocument/2006/relationships/slide" Target="slides/slide6.xml"/><Relationship Id="rId12" Type="http://schemas.openxmlformats.org/officeDocument/2006/relationships/slide" Target="slides/slide5.xml"/><Relationship Id="rId11" Type="http://schemas.openxmlformats.org/officeDocument/2006/relationships/slide" Target="slides/slide4.xml"/><Relationship Id="rId10" Type="http://schemas.openxmlformats.org/officeDocument/2006/relationships/slide" Target="slides/slide3.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6386" name="Rectangle 2"/>
          <p:cNvSpPr>
            <a:spLocks noGrp="1"/>
          </p:cNvSpPr>
          <p:nvPr>
            <p:ph type="hdr" sz="quarter"/>
          </p:nvPr>
        </p:nvSpPr>
        <p:spPr>
          <a:xfrm>
            <a:off x="0" y="0"/>
            <a:ext cx="2971800" cy="457200"/>
          </a:xfrm>
          <a:prstGeom prst="rect">
            <a:avLst/>
          </a:prstGeom>
          <a:noFill/>
          <a:ln w="9525">
            <a:noFill/>
          </a:ln>
        </p:spPr>
        <p:txBody>
          <a:bodyPr/>
          <a:p>
            <a:pPr lvl="0" fontAlgn="base"/>
            <a:endParaRPr lang="zh-CN" altLang="en-US" sz="1200" b="0" strike="noStrike" noProof="1" dirty="0"/>
          </a:p>
        </p:txBody>
      </p:sp>
      <p:sp>
        <p:nvSpPr>
          <p:cNvPr id="16387" name="Rectangle 3"/>
          <p:cNvSpPr>
            <a:spLocks noGrp="1"/>
          </p:cNvSpPr>
          <p:nvPr>
            <p:ph type="dt" idx="1"/>
          </p:nvPr>
        </p:nvSpPr>
        <p:spPr>
          <a:xfrm>
            <a:off x="3884613" y="0"/>
            <a:ext cx="2971800" cy="457200"/>
          </a:xfrm>
          <a:prstGeom prst="rect">
            <a:avLst/>
          </a:prstGeom>
          <a:noFill/>
          <a:ln w="9525">
            <a:noFill/>
          </a:ln>
        </p:spPr>
        <p:txBody>
          <a:bodyPr/>
          <a:p>
            <a:pPr lvl="0" algn="r" fontAlgn="base"/>
            <a:endParaRPr lang="en-US" altLang="zh-CN" sz="1200" b="0" strike="noStrike" noProof="1" dirty="0"/>
          </a:p>
        </p:txBody>
      </p:sp>
      <p:sp>
        <p:nvSpPr>
          <p:cNvPr id="65540" name="Rectangle 4"/>
          <p:cNvSpPr>
            <a:spLocks noGrp="1" noRot="1" noChangeAspect="1" noTextEdit="1"/>
          </p:cNvSpPr>
          <p:nvPr>
            <p:ph type="sldImg"/>
          </p:nvPr>
        </p:nvSpPr>
        <p:spPr>
          <a:xfrm>
            <a:off x="381000" y="685800"/>
            <a:ext cx="6096000" cy="3429000"/>
          </a:xfrm>
          <a:prstGeom prst="rect">
            <a:avLst/>
          </a:prstGeom>
          <a:noFill/>
          <a:ln w="9525" cap="flat" cmpd="sng">
            <a:solidFill>
              <a:srgbClr val="000000"/>
            </a:solidFill>
            <a:prstDash val="solid"/>
            <a:miter/>
            <a:headEnd type="none" w="med" len="med"/>
            <a:tailEnd type="none" w="med" len="med"/>
          </a:ln>
        </p:spPr>
      </p:sp>
      <p:sp>
        <p:nvSpPr>
          <p:cNvPr id="65541" name="Rectangle 5"/>
          <p:cNvSpPr>
            <a:spLocks noGrp="1"/>
          </p:cNvSpPr>
          <p:nvPr>
            <p:ph type="body" sz="quarter"/>
          </p:nvPr>
        </p:nvSpPr>
        <p:spPr>
          <a:xfrm>
            <a:off x="685800" y="4343400"/>
            <a:ext cx="5486400" cy="4114800"/>
          </a:xfrm>
          <a:prstGeom prst="rect">
            <a:avLst/>
          </a:prstGeom>
          <a:noFill/>
          <a:ln w="9525">
            <a:noFill/>
          </a:ln>
        </p:spPr>
        <p:txBody>
          <a:bodyPr anchor="t" anchorCtr="0"/>
          <a:p>
            <a:pPr lvl="0"/>
            <a:r>
              <a:rPr lang="en-US" altLang="zh-CN" dirty="0"/>
              <a:t>Click to edit Master text styles</a:t>
            </a:r>
            <a:endParaRPr lang="en-US" altLang="zh-CN" dirty="0"/>
          </a:p>
          <a:p>
            <a:pPr lvl="1" indent="0"/>
            <a:r>
              <a:rPr lang="en-US" altLang="zh-CN" dirty="0"/>
              <a:t>Second level</a:t>
            </a:r>
            <a:endParaRPr lang="en-US" altLang="zh-CN" dirty="0"/>
          </a:p>
          <a:p>
            <a:pPr lvl="2" indent="0"/>
            <a:r>
              <a:rPr lang="en-US" altLang="zh-CN" dirty="0"/>
              <a:t>Third level</a:t>
            </a:r>
            <a:endParaRPr lang="en-US" altLang="zh-CN" dirty="0"/>
          </a:p>
          <a:p>
            <a:pPr lvl="3" indent="0"/>
            <a:r>
              <a:rPr lang="en-US" altLang="zh-CN" dirty="0"/>
              <a:t>Fourth level</a:t>
            </a:r>
            <a:endParaRPr lang="en-US" altLang="zh-CN" dirty="0"/>
          </a:p>
          <a:p>
            <a:pPr lvl="4" indent="0"/>
            <a:r>
              <a:rPr lang="en-US" altLang="zh-CN" dirty="0"/>
              <a:t>Fifth level</a:t>
            </a:r>
            <a:endParaRPr lang="en-US" altLang="zh-CN" dirty="0"/>
          </a:p>
        </p:txBody>
      </p:sp>
      <p:sp>
        <p:nvSpPr>
          <p:cNvPr id="16390" name="Rectangle 6"/>
          <p:cNvSpPr>
            <a:spLocks noGrp="1"/>
          </p:cNvSpPr>
          <p:nvPr>
            <p:ph type="ftr" sz="quarter" idx="4"/>
          </p:nvPr>
        </p:nvSpPr>
        <p:spPr>
          <a:xfrm>
            <a:off x="0" y="8685213"/>
            <a:ext cx="2971800" cy="457200"/>
          </a:xfrm>
          <a:prstGeom prst="rect">
            <a:avLst/>
          </a:prstGeom>
          <a:noFill/>
          <a:ln w="9525">
            <a:noFill/>
          </a:ln>
        </p:spPr>
        <p:txBody>
          <a:bodyPr anchor="b"/>
          <a:p>
            <a:pPr lvl="0" fontAlgn="base"/>
            <a:endParaRPr lang="en-US" altLang="zh-CN" sz="1200" b="0" strike="noStrike" noProof="1" dirty="0"/>
          </a:p>
        </p:txBody>
      </p:sp>
      <p:sp>
        <p:nvSpPr>
          <p:cNvPr id="16391" name="Rectangle 7"/>
          <p:cNvSpPr>
            <a:spLocks noGrp="1"/>
          </p:cNvSpPr>
          <p:nvPr>
            <p:ph type="sldNum" sz="quarter" idx="5"/>
          </p:nvPr>
        </p:nvSpPr>
        <p:spPr>
          <a:xfrm>
            <a:off x="3884613" y="8685213"/>
            <a:ext cx="2971800" cy="457200"/>
          </a:xfrm>
          <a:prstGeom prst="rect">
            <a:avLst/>
          </a:prstGeom>
          <a:noFill/>
          <a:ln w="9525">
            <a:noFill/>
          </a:ln>
        </p:spPr>
        <p:txBody>
          <a:bodyPr anchor="b"/>
          <a:p>
            <a:pPr lvl="0" algn="r" fontAlgn="base"/>
            <a:fld id="{9A0DB2DC-4C9A-4742-B13C-FB6460FD3503}" type="slidenum">
              <a:rPr lang="zh-CN" altLang="en-US" sz="1200" b="0" strike="noStrike" noProof="1" dirty="0">
                <a:latin typeface="Arial" panose="020B0604020202020204" pitchFamily="34" charset="0"/>
                <a:ea typeface="宋体" panose="02010600030101010101" pitchFamily="2" charset="-122"/>
                <a:cs typeface="+mn-cs"/>
              </a:rPr>
            </a:fld>
            <a:endParaRPr lang="zh-CN" altLang="en-US" sz="1200" b="0" strike="noStrike" noProof="1"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宋体" panose="02010600030101010101" pitchFamily="2" charset="-122"/>
      </a:defRPr>
    </a:lvl1pPr>
    <a:lvl2pPr marL="4572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7585" name="幻灯片图像占位符 1"/>
          <p:cNvSpPr>
            <a:spLocks noGrp="1" noRot="1" noChangeAspect="1" noTextEdit="1"/>
          </p:cNvSpPr>
          <p:nvPr>
            <p:ph type="sldImg"/>
          </p:nvPr>
        </p:nvSpPr>
        <p:spPr/>
      </p:sp>
      <p:sp>
        <p:nvSpPr>
          <p:cNvPr id="67586" name="备注占位符 2"/>
          <p:cNvSpPr>
            <a:spLocks noGrp="1"/>
          </p:cNvSpPr>
          <p:nvPr>
            <p:ph type="body"/>
          </p:nvPr>
        </p:nvSpPr>
        <p:spPr/>
        <p:txBody>
          <a:bodyPr anchor="t" anchorCtr="0"/>
          <a:p>
            <a:pPr lvl="0"/>
            <a:endParaRPr lang="zh-CN" altLang="en-US"/>
          </a:p>
        </p:txBody>
      </p:sp>
      <p:sp>
        <p:nvSpPr>
          <p:cNvPr id="67587"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3" name="幻灯片图像占位符 1"/>
          <p:cNvSpPr>
            <a:spLocks noGrp="1" noRot="1" noChangeAspect="1" noTextEdit="1"/>
          </p:cNvSpPr>
          <p:nvPr>
            <p:ph type="sldImg"/>
          </p:nvPr>
        </p:nvSpPr>
        <p:spPr/>
      </p:sp>
      <p:sp>
        <p:nvSpPr>
          <p:cNvPr id="69634" name="备注占位符 2"/>
          <p:cNvSpPr>
            <a:spLocks noGrp="1"/>
          </p:cNvSpPr>
          <p:nvPr>
            <p:ph type="body"/>
          </p:nvPr>
        </p:nvSpPr>
        <p:spPr/>
        <p:txBody>
          <a:bodyPr anchor="t" anchorCtr="0"/>
          <a:p>
            <a:pPr lvl="0"/>
            <a:endParaRPr lang="zh-CN" altLang="en-US"/>
          </a:p>
        </p:txBody>
      </p:sp>
      <p:sp>
        <p:nvSpPr>
          <p:cNvPr id="6963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幻灯片图像占位符 1"/>
          <p:cNvSpPr>
            <a:spLocks noGrp="1" noRot="1" noChangeAspect="1" noTextEdit="1"/>
          </p:cNvSpPr>
          <p:nvPr>
            <p:ph type="sldImg"/>
          </p:nvPr>
        </p:nvSpPr>
        <p:spPr/>
      </p:sp>
      <p:sp>
        <p:nvSpPr>
          <p:cNvPr id="74754" name="备注占位符 2"/>
          <p:cNvSpPr>
            <a:spLocks noGrp="1"/>
          </p:cNvSpPr>
          <p:nvPr>
            <p:ph type="body"/>
          </p:nvPr>
        </p:nvSpPr>
        <p:spPr/>
        <p:txBody>
          <a:bodyPr anchor="t" anchorCtr="0"/>
          <a:p>
            <a:pPr lvl="0"/>
            <a:endParaRPr lang="zh-CN" altLang="en-US"/>
          </a:p>
        </p:txBody>
      </p:sp>
      <p:sp>
        <p:nvSpPr>
          <p:cNvPr id="7475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幻灯片图像占位符 1"/>
          <p:cNvSpPr>
            <a:spLocks noGrp="1" noRot="1" noChangeAspect="1" noTextEdit="1"/>
          </p:cNvSpPr>
          <p:nvPr>
            <p:ph type="sldImg"/>
          </p:nvPr>
        </p:nvSpPr>
        <p:spPr/>
      </p:sp>
      <p:sp>
        <p:nvSpPr>
          <p:cNvPr id="74754" name="备注占位符 2"/>
          <p:cNvSpPr>
            <a:spLocks noGrp="1"/>
          </p:cNvSpPr>
          <p:nvPr>
            <p:ph type="body"/>
          </p:nvPr>
        </p:nvSpPr>
        <p:spPr/>
        <p:txBody>
          <a:bodyPr anchor="t" anchorCtr="0"/>
          <a:p>
            <a:pPr lvl="0"/>
            <a:endParaRPr lang="zh-CN" altLang="en-US"/>
          </a:p>
        </p:txBody>
      </p:sp>
      <p:sp>
        <p:nvSpPr>
          <p:cNvPr id="7475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幻灯片图像占位符 1"/>
          <p:cNvSpPr>
            <a:spLocks noGrp="1" noRot="1" noChangeAspect="1" noTextEdit="1"/>
          </p:cNvSpPr>
          <p:nvPr>
            <p:ph type="sldImg"/>
          </p:nvPr>
        </p:nvSpPr>
        <p:spPr/>
      </p:sp>
      <p:sp>
        <p:nvSpPr>
          <p:cNvPr id="74754" name="备注占位符 2"/>
          <p:cNvSpPr>
            <a:spLocks noGrp="1"/>
          </p:cNvSpPr>
          <p:nvPr>
            <p:ph type="body"/>
          </p:nvPr>
        </p:nvSpPr>
        <p:spPr/>
        <p:txBody>
          <a:bodyPr anchor="t" anchorCtr="0"/>
          <a:p>
            <a:pPr lvl="0"/>
            <a:endParaRPr lang="zh-CN" altLang="en-US"/>
          </a:p>
        </p:txBody>
      </p:sp>
      <p:sp>
        <p:nvSpPr>
          <p:cNvPr id="7475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幻灯片图像占位符 1"/>
          <p:cNvSpPr>
            <a:spLocks noGrp="1" noRot="1" noChangeAspect="1" noTextEdit="1"/>
          </p:cNvSpPr>
          <p:nvPr>
            <p:ph type="sldImg"/>
          </p:nvPr>
        </p:nvSpPr>
        <p:spPr/>
      </p:sp>
      <p:sp>
        <p:nvSpPr>
          <p:cNvPr id="74754" name="备注占位符 2"/>
          <p:cNvSpPr>
            <a:spLocks noGrp="1"/>
          </p:cNvSpPr>
          <p:nvPr>
            <p:ph type="body"/>
          </p:nvPr>
        </p:nvSpPr>
        <p:spPr/>
        <p:txBody>
          <a:bodyPr anchor="t" anchorCtr="0"/>
          <a:p>
            <a:pPr lvl="0"/>
            <a:endParaRPr lang="zh-CN" altLang="en-US"/>
          </a:p>
        </p:txBody>
      </p:sp>
      <p:sp>
        <p:nvSpPr>
          <p:cNvPr id="7475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6977" name="幻灯片图像占位符 1"/>
          <p:cNvSpPr>
            <a:spLocks noGrp="1" noRot="1" noChangeAspect="1" noTextEdit="1"/>
          </p:cNvSpPr>
          <p:nvPr>
            <p:ph type="sldImg"/>
          </p:nvPr>
        </p:nvSpPr>
        <p:spPr/>
      </p:sp>
      <p:sp>
        <p:nvSpPr>
          <p:cNvPr id="126978" name="备注占位符 2"/>
          <p:cNvSpPr>
            <a:spLocks noGrp="1"/>
          </p:cNvSpPr>
          <p:nvPr>
            <p:ph type="body"/>
          </p:nvPr>
        </p:nvSpPr>
        <p:spPr/>
        <p:txBody>
          <a:bodyPr anchor="t" anchorCtr="0"/>
          <a:p>
            <a:pPr lvl="0"/>
            <a:endParaRPr lang="zh-CN" altLang="en-US"/>
          </a:p>
        </p:txBody>
      </p:sp>
      <p:sp>
        <p:nvSpPr>
          <p:cNvPr id="126979"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tags" Target="../tags/tag5.xml"/><Relationship Id="rId7" Type="http://schemas.openxmlformats.org/officeDocument/2006/relationships/image" Target="../media/image2.png"/><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image" Target="../media/image1.png"/><Relationship Id="rId2" Type="http://schemas.openxmlformats.org/officeDocument/2006/relationships/tags" Target="../tags/tag1.xml"/><Relationship Id="rId14" Type="http://schemas.openxmlformats.org/officeDocument/2006/relationships/tags" Target="../tags/tag9.xml"/><Relationship Id="rId13" Type="http://schemas.openxmlformats.org/officeDocument/2006/relationships/tags" Target="../tags/tag8.xml"/><Relationship Id="rId12" Type="http://schemas.openxmlformats.org/officeDocument/2006/relationships/tags" Target="../tags/tag7.xml"/><Relationship Id="rId11" Type="http://schemas.openxmlformats.org/officeDocument/2006/relationships/image" Target="../media/image4.png"/><Relationship Id="rId10" Type="http://schemas.openxmlformats.org/officeDocument/2006/relationships/tags" Target="../tags/tag6.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68.xml"/><Relationship Id="rId7" Type="http://schemas.openxmlformats.org/officeDocument/2006/relationships/image" Target="../media/image7.emf"/><Relationship Id="rId6" Type="http://schemas.openxmlformats.org/officeDocument/2006/relationships/tags" Target="../tags/tag67.xml"/><Relationship Id="rId5" Type="http://schemas.openxmlformats.org/officeDocument/2006/relationships/image" Target="../media/image6.emf"/><Relationship Id="rId4" Type="http://schemas.openxmlformats.org/officeDocument/2006/relationships/tags" Target="../tags/tag66.xml"/><Relationship Id="rId3" Type="http://schemas.openxmlformats.org/officeDocument/2006/relationships/image" Target="../media/image5.png"/><Relationship Id="rId2" Type="http://schemas.openxmlformats.org/officeDocument/2006/relationships/tags" Target="../tags/tag65.xml"/><Relationship Id="rId14" Type="http://schemas.openxmlformats.org/officeDocument/2006/relationships/tags" Target="../tags/tag72.xml"/><Relationship Id="rId13" Type="http://schemas.openxmlformats.org/officeDocument/2006/relationships/tags" Target="../tags/tag71.xml"/><Relationship Id="rId12" Type="http://schemas.openxmlformats.org/officeDocument/2006/relationships/tags" Target="../tags/tag70.xml"/><Relationship Id="rId11" Type="http://schemas.openxmlformats.org/officeDocument/2006/relationships/image" Target="../media/image9.emf"/><Relationship Id="rId10" Type="http://schemas.openxmlformats.org/officeDocument/2006/relationships/tags" Target="../tags/tag69.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77.xml"/><Relationship Id="rId8" Type="http://schemas.openxmlformats.org/officeDocument/2006/relationships/tags" Target="../tags/tag76.xml"/><Relationship Id="rId7" Type="http://schemas.openxmlformats.org/officeDocument/2006/relationships/image" Target="../media/image1.png"/><Relationship Id="rId6" Type="http://schemas.openxmlformats.org/officeDocument/2006/relationships/tags" Target="../tags/tag75.xml"/><Relationship Id="rId5" Type="http://schemas.openxmlformats.org/officeDocument/2006/relationships/image" Target="../media/image14.png"/><Relationship Id="rId4" Type="http://schemas.openxmlformats.org/officeDocument/2006/relationships/tags" Target="../tags/tag74.xml"/><Relationship Id="rId3" Type="http://schemas.openxmlformats.org/officeDocument/2006/relationships/image" Target="../media/image13.png"/><Relationship Id="rId2" Type="http://schemas.openxmlformats.org/officeDocument/2006/relationships/tags" Target="../tags/tag73.xml"/><Relationship Id="rId19" Type="http://schemas.openxmlformats.org/officeDocument/2006/relationships/tags" Target="../tags/tag84.xml"/><Relationship Id="rId18" Type="http://schemas.openxmlformats.org/officeDocument/2006/relationships/tags" Target="../tags/tag83.xml"/><Relationship Id="rId17" Type="http://schemas.openxmlformats.org/officeDocument/2006/relationships/tags" Target="../tags/tag82.xml"/><Relationship Id="rId16" Type="http://schemas.openxmlformats.org/officeDocument/2006/relationships/tags" Target="../tags/tag81.xml"/><Relationship Id="rId15" Type="http://schemas.openxmlformats.org/officeDocument/2006/relationships/tags" Target="../tags/tag80.xml"/><Relationship Id="rId14" Type="http://schemas.openxmlformats.org/officeDocument/2006/relationships/image" Target="../media/image2.png"/><Relationship Id="rId13" Type="http://schemas.openxmlformats.org/officeDocument/2006/relationships/tags" Target="../tags/tag79.xml"/><Relationship Id="rId12" Type="http://schemas.openxmlformats.org/officeDocument/2006/relationships/image" Target="../media/image16.png"/><Relationship Id="rId11" Type="http://schemas.openxmlformats.org/officeDocument/2006/relationships/tags" Target="../tags/tag78.xml"/><Relationship Id="rId10" Type="http://schemas.openxmlformats.org/officeDocument/2006/relationships/image" Target="../media/image1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tags" Target="../tags/tag95.xml"/><Relationship Id="rId7" Type="http://schemas.openxmlformats.org/officeDocument/2006/relationships/image" Target="../media/image2.png"/><Relationship Id="rId6" Type="http://schemas.openxmlformats.org/officeDocument/2006/relationships/tags" Target="../tags/tag94.xml"/><Relationship Id="rId5" Type="http://schemas.openxmlformats.org/officeDocument/2006/relationships/tags" Target="../tags/tag93.xml"/><Relationship Id="rId4" Type="http://schemas.openxmlformats.org/officeDocument/2006/relationships/tags" Target="../tags/tag92.xml"/><Relationship Id="rId3" Type="http://schemas.openxmlformats.org/officeDocument/2006/relationships/image" Target="../media/image1.png"/><Relationship Id="rId2" Type="http://schemas.openxmlformats.org/officeDocument/2006/relationships/tags" Target="../tags/tag91.xml"/><Relationship Id="rId14" Type="http://schemas.openxmlformats.org/officeDocument/2006/relationships/tags" Target="../tags/tag99.xml"/><Relationship Id="rId13" Type="http://schemas.openxmlformats.org/officeDocument/2006/relationships/tags" Target="../tags/tag98.xml"/><Relationship Id="rId12" Type="http://schemas.openxmlformats.org/officeDocument/2006/relationships/tags" Target="../tags/tag97.xml"/><Relationship Id="rId11" Type="http://schemas.openxmlformats.org/officeDocument/2006/relationships/image" Target="../media/image4.png"/><Relationship Id="rId10" Type="http://schemas.openxmlformats.org/officeDocument/2006/relationships/tags" Target="../tags/tag96.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03.xml"/><Relationship Id="rId7" Type="http://schemas.openxmlformats.org/officeDocument/2006/relationships/image" Target="../media/image7.emf"/><Relationship Id="rId6" Type="http://schemas.openxmlformats.org/officeDocument/2006/relationships/tags" Target="../tags/tag102.xml"/><Relationship Id="rId5" Type="http://schemas.openxmlformats.org/officeDocument/2006/relationships/image" Target="../media/image6.emf"/><Relationship Id="rId4" Type="http://schemas.openxmlformats.org/officeDocument/2006/relationships/tags" Target="../tags/tag101.xml"/><Relationship Id="rId3" Type="http://schemas.openxmlformats.org/officeDocument/2006/relationships/image" Target="../media/image5.png"/><Relationship Id="rId2" Type="http://schemas.openxmlformats.org/officeDocument/2006/relationships/tags" Target="../tags/tag100.xml"/><Relationship Id="rId14" Type="http://schemas.openxmlformats.org/officeDocument/2006/relationships/tags" Target="../tags/tag107.xml"/><Relationship Id="rId13" Type="http://schemas.openxmlformats.org/officeDocument/2006/relationships/tags" Target="../tags/tag106.xml"/><Relationship Id="rId12" Type="http://schemas.openxmlformats.org/officeDocument/2006/relationships/tags" Target="../tags/tag105.xml"/><Relationship Id="rId11" Type="http://schemas.openxmlformats.org/officeDocument/2006/relationships/image" Target="../media/image9.emf"/><Relationship Id="rId10" Type="http://schemas.openxmlformats.org/officeDocument/2006/relationships/tags" Target="../tags/tag104.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112.xml"/><Relationship Id="rId8" Type="http://schemas.openxmlformats.org/officeDocument/2006/relationships/image" Target="../media/image11.png"/><Relationship Id="rId7" Type="http://schemas.openxmlformats.org/officeDocument/2006/relationships/tags" Target="../tags/tag111.xml"/><Relationship Id="rId6" Type="http://schemas.openxmlformats.org/officeDocument/2006/relationships/image" Target="../media/image10.png"/><Relationship Id="rId5" Type="http://schemas.openxmlformats.org/officeDocument/2006/relationships/tags" Target="../tags/tag110.xml"/><Relationship Id="rId4" Type="http://schemas.openxmlformats.org/officeDocument/2006/relationships/tags" Target="../tags/tag109.xml"/><Relationship Id="rId3" Type="http://schemas.openxmlformats.org/officeDocument/2006/relationships/image" Target="../media/image2.png"/><Relationship Id="rId2" Type="http://schemas.openxmlformats.org/officeDocument/2006/relationships/tags" Target="../tags/tag108.xml"/><Relationship Id="rId11" Type="http://schemas.openxmlformats.org/officeDocument/2006/relationships/tags" Target="../tags/tag114.xml"/><Relationship Id="rId10" Type="http://schemas.openxmlformats.org/officeDocument/2006/relationships/tags" Target="../tags/tag113.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18.xml"/><Relationship Id="rId7" Type="http://schemas.openxmlformats.org/officeDocument/2006/relationships/image" Target="../media/image7.emf"/><Relationship Id="rId6" Type="http://schemas.openxmlformats.org/officeDocument/2006/relationships/tags" Target="../tags/tag117.xml"/><Relationship Id="rId5" Type="http://schemas.openxmlformats.org/officeDocument/2006/relationships/image" Target="../media/image6.emf"/><Relationship Id="rId4" Type="http://schemas.openxmlformats.org/officeDocument/2006/relationships/tags" Target="../tags/tag116.xml"/><Relationship Id="rId3" Type="http://schemas.openxmlformats.org/officeDocument/2006/relationships/image" Target="../media/image5.png"/><Relationship Id="rId2" Type="http://schemas.openxmlformats.org/officeDocument/2006/relationships/tags" Target="../tags/tag115.xml"/><Relationship Id="rId14" Type="http://schemas.openxmlformats.org/officeDocument/2006/relationships/tags" Target="../tags/tag122.xml"/><Relationship Id="rId13" Type="http://schemas.openxmlformats.org/officeDocument/2006/relationships/tags" Target="../tags/tag121.xml"/><Relationship Id="rId12" Type="http://schemas.openxmlformats.org/officeDocument/2006/relationships/tags" Target="../tags/tag120.xml"/><Relationship Id="rId11" Type="http://schemas.openxmlformats.org/officeDocument/2006/relationships/image" Target="../media/image9.emf"/><Relationship Id="rId10" Type="http://schemas.openxmlformats.org/officeDocument/2006/relationships/tags" Target="../tags/tag119.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26.xml"/><Relationship Id="rId7" Type="http://schemas.openxmlformats.org/officeDocument/2006/relationships/image" Target="../media/image7.emf"/><Relationship Id="rId6" Type="http://schemas.openxmlformats.org/officeDocument/2006/relationships/tags" Target="../tags/tag125.xml"/><Relationship Id="rId5" Type="http://schemas.openxmlformats.org/officeDocument/2006/relationships/image" Target="../media/image6.emf"/><Relationship Id="rId4" Type="http://schemas.openxmlformats.org/officeDocument/2006/relationships/tags" Target="../tags/tag124.xml"/><Relationship Id="rId3" Type="http://schemas.openxmlformats.org/officeDocument/2006/relationships/image" Target="../media/image12.png"/><Relationship Id="rId2" Type="http://schemas.openxmlformats.org/officeDocument/2006/relationships/tags" Target="../tags/tag123.xml"/><Relationship Id="rId14" Type="http://schemas.openxmlformats.org/officeDocument/2006/relationships/tags" Target="../tags/tag130.xml"/><Relationship Id="rId13" Type="http://schemas.openxmlformats.org/officeDocument/2006/relationships/tags" Target="../tags/tag129.xml"/><Relationship Id="rId12" Type="http://schemas.openxmlformats.org/officeDocument/2006/relationships/tags" Target="../tags/tag128.xml"/><Relationship Id="rId11" Type="http://schemas.openxmlformats.org/officeDocument/2006/relationships/image" Target="../media/image9.emf"/><Relationship Id="rId10" Type="http://schemas.openxmlformats.org/officeDocument/2006/relationships/tags" Target="../tags/tag127.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image" Target="../media/image9.emf"/><Relationship Id="rId6" Type="http://schemas.openxmlformats.org/officeDocument/2006/relationships/tags" Target="../tags/tag133.xml"/><Relationship Id="rId5" Type="http://schemas.openxmlformats.org/officeDocument/2006/relationships/image" Target="../media/image8.emf"/><Relationship Id="rId4" Type="http://schemas.openxmlformats.org/officeDocument/2006/relationships/tags" Target="../tags/tag132.xml"/><Relationship Id="rId3" Type="http://schemas.openxmlformats.org/officeDocument/2006/relationships/image" Target="../media/image12.png"/><Relationship Id="rId2" Type="http://schemas.openxmlformats.org/officeDocument/2006/relationships/tags" Target="../tags/tag131.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37.xml"/><Relationship Id="rId7" Type="http://schemas.openxmlformats.org/officeDocument/2006/relationships/image" Target="../media/image7.emf"/><Relationship Id="rId6" Type="http://schemas.openxmlformats.org/officeDocument/2006/relationships/tags" Target="../tags/tag136.xml"/><Relationship Id="rId5" Type="http://schemas.openxmlformats.org/officeDocument/2006/relationships/image" Target="../media/image6.emf"/><Relationship Id="rId4" Type="http://schemas.openxmlformats.org/officeDocument/2006/relationships/tags" Target="../tags/tag135.xml"/><Relationship Id="rId3" Type="http://schemas.openxmlformats.org/officeDocument/2006/relationships/image" Target="../media/image5.png"/><Relationship Id="rId2" Type="http://schemas.openxmlformats.org/officeDocument/2006/relationships/tags" Target="../tags/tag134.xml"/><Relationship Id="rId11" Type="http://schemas.openxmlformats.org/officeDocument/2006/relationships/image" Target="../media/image9.emf"/><Relationship Id="rId10" Type="http://schemas.openxmlformats.org/officeDocument/2006/relationships/tags" Target="../tags/tag138.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3.xml"/><Relationship Id="rId7" Type="http://schemas.openxmlformats.org/officeDocument/2006/relationships/image" Target="../media/image7.emf"/><Relationship Id="rId6" Type="http://schemas.openxmlformats.org/officeDocument/2006/relationships/tags" Target="../tags/tag12.xml"/><Relationship Id="rId5" Type="http://schemas.openxmlformats.org/officeDocument/2006/relationships/image" Target="../media/image6.emf"/><Relationship Id="rId4" Type="http://schemas.openxmlformats.org/officeDocument/2006/relationships/tags" Target="../tags/tag11.xml"/><Relationship Id="rId3" Type="http://schemas.openxmlformats.org/officeDocument/2006/relationships/image" Target="../media/image5.png"/><Relationship Id="rId2" Type="http://schemas.openxmlformats.org/officeDocument/2006/relationships/tags" Target="../tags/tag10.xml"/><Relationship Id="rId14" Type="http://schemas.openxmlformats.org/officeDocument/2006/relationships/tags" Target="../tags/tag17.xml"/><Relationship Id="rId13" Type="http://schemas.openxmlformats.org/officeDocument/2006/relationships/tags" Target="../tags/tag16.xml"/><Relationship Id="rId12" Type="http://schemas.openxmlformats.org/officeDocument/2006/relationships/tags" Target="../tags/tag15.xml"/><Relationship Id="rId11" Type="http://schemas.openxmlformats.org/officeDocument/2006/relationships/image" Target="../media/image9.emf"/><Relationship Id="rId10" Type="http://schemas.openxmlformats.org/officeDocument/2006/relationships/tags" Target="../tags/tag14.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42.xml"/><Relationship Id="rId7" Type="http://schemas.openxmlformats.org/officeDocument/2006/relationships/image" Target="../media/image7.emf"/><Relationship Id="rId6" Type="http://schemas.openxmlformats.org/officeDocument/2006/relationships/tags" Target="../tags/tag141.xml"/><Relationship Id="rId5" Type="http://schemas.openxmlformats.org/officeDocument/2006/relationships/image" Target="../media/image6.emf"/><Relationship Id="rId4" Type="http://schemas.openxmlformats.org/officeDocument/2006/relationships/tags" Target="../tags/tag140.xml"/><Relationship Id="rId3" Type="http://schemas.openxmlformats.org/officeDocument/2006/relationships/image" Target="../media/image5.png"/><Relationship Id="rId2" Type="http://schemas.openxmlformats.org/officeDocument/2006/relationships/tags" Target="../tags/tag139.xml"/><Relationship Id="rId14" Type="http://schemas.openxmlformats.org/officeDocument/2006/relationships/tags" Target="../tags/tag146.xml"/><Relationship Id="rId13" Type="http://schemas.openxmlformats.org/officeDocument/2006/relationships/tags" Target="../tags/tag145.xml"/><Relationship Id="rId12" Type="http://schemas.openxmlformats.org/officeDocument/2006/relationships/tags" Target="../tags/tag144.xml"/><Relationship Id="rId11" Type="http://schemas.openxmlformats.org/officeDocument/2006/relationships/image" Target="../media/image9.emf"/><Relationship Id="rId10" Type="http://schemas.openxmlformats.org/officeDocument/2006/relationships/tags" Target="../tags/tag143.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50.xml"/><Relationship Id="rId7" Type="http://schemas.openxmlformats.org/officeDocument/2006/relationships/image" Target="../media/image7.emf"/><Relationship Id="rId6" Type="http://schemas.openxmlformats.org/officeDocument/2006/relationships/tags" Target="../tags/tag149.xml"/><Relationship Id="rId5" Type="http://schemas.openxmlformats.org/officeDocument/2006/relationships/image" Target="../media/image6.emf"/><Relationship Id="rId4" Type="http://schemas.openxmlformats.org/officeDocument/2006/relationships/tags" Target="../tags/tag148.xml"/><Relationship Id="rId3" Type="http://schemas.openxmlformats.org/officeDocument/2006/relationships/image" Target="../media/image12.png"/><Relationship Id="rId2" Type="http://schemas.openxmlformats.org/officeDocument/2006/relationships/tags" Target="../tags/tag147.xml"/><Relationship Id="rId14" Type="http://schemas.openxmlformats.org/officeDocument/2006/relationships/tags" Target="../tags/tag154.xml"/><Relationship Id="rId13" Type="http://schemas.openxmlformats.org/officeDocument/2006/relationships/tags" Target="../tags/tag153.xml"/><Relationship Id="rId12" Type="http://schemas.openxmlformats.org/officeDocument/2006/relationships/tags" Target="../tags/tag152.xml"/><Relationship Id="rId11" Type="http://schemas.openxmlformats.org/officeDocument/2006/relationships/image" Target="../media/image9.emf"/><Relationship Id="rId10" Type="http://schemas.openxmlformats.org/officeDocument/2006/relationships/tags" Target="../tags/tag151.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58.xml"/><Relationship Id="rId7" Type="http://schemas.openxmlformats.org/officeDocument/2006/relationships/image" Target="../media/image7.emf"/><Relationship Id="rId6" Type="http://schemas.openxmlformats.org/officeDocument/2006/relationships/tags" Target="../tags/tag157.xml"/><Relationship Id="rId5" Type="http://schemas.openxmlformats.org/officeDocument/2006/relationships/image" Target="../media/image6.emf"/><Relationship Id="rId4" Type="http://schemas.openxmlformats.org/officeDocument/2006/relationships/tags" Target="../tags/tag156.xml"/><Relationship Id="rId3" Type="http://schemas.openxmlformats.org/officeDocument/2006/relationships/image" Target="../media/image5.png"/><Relationship Id="rId2" Type="http://schemas.openxmlformats.org/officeDocument/2006/relationships/tags" Target="../tags/tag155.xml"/><Relationship Id="rId14" Type="http://schemas.openxmlformats.org/officeDocument/2006/relationships/tags" Target="../tags/tag162.xml"/><Relationship Id="rId13" Type="http://schemas.openxmlformats.org/officeDocument/2006/relationships/tags" Target="../tags/tag161.xml"/><Relationship Id="rId12" Type="http://schemas.openxmlformats.org/officeDocument/2006/relationships/tags" Target="../tags/tag160.xml"/><Relationship Id="rId11" Type="http://schemas.openxmlformats.org/officeDocument/2006/relationships/image" Target="../media/image9.emf"/><Relationship Id="rId10" Type="http://schemas.openxmlformats.org/officeDocument/2006/relationships/tags" Target="../tags/tag159.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167.xml"/><Relationship Id="rId8" Type="http://schemas.openxmlformats.org/officeDocument/2006/relationships/tags" Target="../tags/tag166.xml"/><Relationship Id="rId7" Type="http://schemas.openxmlformats.org/officeDocument/2006/relationships/image" Target="../media/image1.png"/><Relationship Id="rId6" Type="http://schemas.openxmlformats.org/officeDocument/2006/relationships/tags" Target="../tags/tag165.xml"/><Relationship Id="rId5" Type="http://schemas.openxmlformats.org/officeDocument/2006/relationships/image" Target="../media/image14.png"/><Relationship Id="rId4" Type="http://schemas.openxmlformats.org/officeDocument/2006/relationships/tags" Target="../tags/tag164.xml"/><Relationship Id="rId3" Type="http://schemas.openxmlformats.org/officeDocument/2006/relationships/image" Target="../media/image13.png"/><Relationship Id="rId2" Type="http://schemas.openxmlformats.org/officeDocument/2006/relationships/tags" Target="../tags/tag163.xml"/><Relationship Id="rId19" Type="http://schemas.openxmlformats.org/officeDocument/2006/relationships/tags" Target="../tags/tag174.xml"/><Relationship Id="rId18" Type="http://schemas.openxmlformats.org/officeDocument/2006/relationships/tags" Target="../tags/tag173.xml"/><Relationship Id="rId17" Type="http://schemas.openxmlformats.org/officeDocument/2006/relationships/tags" Target="../tags/tag172.xml"/><Relationship Id="rId16" Type="http://schemas.openxmlformats.org/officeDocument/2006/relationships/tags" Target="../tags/tag171.xml"/><Relationship Id="rId15" Type="http://schemas.openxmlformats.org/officeDocument/2006/relationships/tags" Target="../tags/tag170.xml"/><Relationship Id="rId14" Type="http://schemas.openxmlformats.org/officeDocument/2006/relationships/image" Target="../media/image2.png"/><Relationship Id="rId13" Type="http://schemas.openxmlformats.org/officeDocument/2006/relationships/tags" Target="../tags/tag169.xml"/><Relationship Id="rId12" Type="http://schemas.openxmlformats.org/officeDocument/2006/relationships/image" Target="../media/image16.png"/><Relationship Id="rId11" Type="http://schemas.openxmlformats.org/officeDocument/2006/relationships/tags" Target="../tags/tag168.xml"/><Relationship Id="rId10" Type="http://schemas.openxmlformats.org/officeDocument/2006/relationships/image" Target="../media/image15.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5" Type="http://schemas.openxmlformats.org/officeDocument/2006/relationships/tags" Target="../tags/tag184.xml"/><Relationship Id="rId4" Type="http://schemas.openxmlformats.org/officeDocument/2006/relationships/tags" Target="../tags/tag183.xml"/><Relationship Id="rId3" Type="http://schemas.openxmlformats.org/officeDocument/2006/relationships/tags" Target="../tags/tag182.xml"/><Relationship Id="rId2" Type="http://schemas.openxmlformats.org/officeDocument/2006/relationships/tags" Target="../tags/tag181.xml"/><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5" Type="http://schemas.openxmlformats.org/officeDocument/2006/relationships/tags" Target="../tags/tag188.xml"/><Relationship Id="rId4" Type="http://schemas.openxmlformats.org/officeDocument/2006/relationships/tags" Target="../tags/tag187.xml"/><Relationship Id="rId3" Type="http://schemas.openxmlformats.org/officeDocument/2006/relationships/tags" Target="../tags/tag186.xml"/><Relationship Id="rId2" Type="http://schemas.openxmlformats.org/officeDocument/2006/relationships/tags" Target="../tags/tag185.xml"/><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5" Type="http://schemas.openxmlformats.org/officeDocument/2006/relationships/tags" Target="../tags/tag192.xml"/><Relationship Id="rId4" Type="http://schemas.openxmlformats.org/officeDocument/2006/relationships/tags" Target="../tags/tag191.xml"/><Relationship Id="rId3" Type="http://schemas.openxmlformats.org/officeDocument/2006/relationships/tags" Target="../tags/tag190.xml"/><Relationship Id="rId2" Type="http://schemas.openxmlformats.org/officeDocument/2006/relationships/tags" Target="../tags/tag189.xml"/><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5" Type="http://schemas.openxmlformats.org/officeDocument/2006/relationships/tags" Target="../tags/tag196.xml"/><Relationship Id="rId4" Type="http://schemas.openxmlformats.org/officeDocument/2006/relationships/tags" Target="../tags/tag195.xml"/><Relationship Id="rId3" Type="http://schemas.openxmlformats.org/officeDocument/2006/relationships/tags" Target="../tags/tag194.xml"/><Relationship Id="rId2" Type="http://schemas.openxmlformats.org/officeDocument/2006/relationships/tags" Target="../tags/tag193.xml"/><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5" Type="http://schemas.openxmlformats.org/officeDocument/2006/relationships/tags" Target="../tags/tag200.xml"/><Relationship Id="rId4" Type="http://schemas.openxmlformats.org/officeDocument/2006/relationships/tags" Target="../tags/tag199.xml"/><Relationship Id="rId3" Type="http://schemas.openxmlformats.org/officeDocument/2006/relationships/tags" Target="../tags/tag198.xml"/><Relationship Id="rId2" Type="http://schemas.openxmlformats.org/officeDocument/2006/relationships/tags" Target="../tags/tag197.xml"/><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9" Type="http://schemas.openxmlformats.org/officeDocument/2006/relationships/tags" Target="../tags/tag22.xml"/><Relationship Id="rId8" Type="http://schemas.openxmlformats.org/officeDocument/2006/relationships/image" Target="../media/image11.png"/><Relationship Id="rId7" Type="http://schemas.openxmlformats.org/officeDocument/2006/relationships/tags" Target="../tags/tag21.xml"/><Relationship Id="rId6" Type="http://schemas.openxmlformats.org/officeDocument/2006/relationships/image" Target="../media/image10.png"/><Relationship Id="rId5" Type="http://schemas.openxmlformats.org/officeDocument/2006/relationships/tags" Target="../tags/tag20.xml"/><Relationship Id="rId4" Type="http://schemas.openxmlformats.org/officeDocument/2006/relationships/tags" Target="../tags/tag19.xml"/><Relationship Id="rId3" Type="http://schemas.openxmlformats.org/officeDocument/2006/relationships/image" Target="../media/image2.png"/><Relationship Id="rId2" Type="http://schemas.openxmlformats.org/officeDocument/2006/relationships/tags" Target="../tags/tag18.xml"/><Relationship Id="rId11" Type="http://schemas.openxmlformats.org/officeDocument/2006/relationships/tags" Target="../tags/tag24.xml"/><Relationship Id="rId10" Type="http://schemas.openxmlformats.org/officeDocument/2006/relationships/tags" Target="../tags/tag23.xml"/><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5" Type="http://schemas.openxmlformats.org/officeDocument/2006/relationships/tags" Target="../tags/tag204.xml"/><Relationship Id="rId4" Type="http://schemas.openxmlformats.org/officeDocument/2006/relationships/tags" Target="../tags/tag203.xml"/><Relationship Id="rId3" Type="http://schemas.openxmlformats.org/officeDocument/2006/relationships/tags" Target="../tags/tag202.xml"/><Relationship Id="rId2" Type="http://schemas.openxmlformats.org/officeDocument/2006/relationships/tags" Target="../tags/tag201.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5" Type="http://schemas.openxmlformats.org/officeDocument/2006/relationships/tags" Target="../tags/tag208.xml"/><Relationship Id="rId4" Type="http://schemas.openxmlformats.org/officeDocument/2006/relationships/tags" Target="../tags/tag207.xml"/><Relationship Id="rId3" Type="http://schemas.openxmlformats.org/officeDocument/2006/relationships/tags" Target="../tags/tag206.xml"/><Relationship Id="rId2" Type="http://schemas.openxmlformats.org/officeDocument/2006/relationships/tags" Target="../tags/tag205.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5" Type="http://schemas.openxmlformats.org/officeDocument/2006/relationships/tags" Target="../tags/tag212.xml"/><Relationship Id="rId4" Type="http://schemas.openxmlformats.org/officeDocument/2006/relationships/tags" Target="../tags/tag211.xml"/><Relationship Id="rId3" Type="http://schemas.openxmlformats.org/officeDocument/2006/relationships/tags" Target="../tags/tag210.xml"/><Relationship Id="rId2" Type="http://schemas.openxmlformats.org/officeDocument/2006/relationships/tags" Target="../tags/tag209.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5" Type="http://schemas.openxmlformats.org/officeDocument/2006/relationships/tags" Target="../tags/tag216.xml"/><Relationship Id="rId4" Type="http://schemas.openxmlformats.org/officeDocument/2006/relationships/tags" Target="../tags/tag215.xml"/><Relationship Id="rId3" Type="http://schemas.openxmlformats.org/officeDocument/2006/relationships/tags" Target="../tags/tag214.xml"/><Relationship Id="rId2" Type="http://schemas.openxmlformats.org/officeDocument/2006/relationships/tags" Target="../tags/tag213.xml"/><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5" Type="http://schemas.openxmlformats.org/officeDocument/2006/relationships/tags" Target="../tags/tag220.xml"/><Relationship Id="rId4" Type="http://schemas.openxmlformats.org/officeDocument/2006/relationships/tags" Target="../tags/tag219.xml"/><Relationship Id="rId3" Type="http://schemas.openxmlformats.org/officeDocument/2006/relationships/tags" Target="../tags/tag218.xml"/><Relationship Id="rId2" Type="http://schemas.openxmlformats.org/officeDocument/2006/relationships/tags" Target="../tags/tag217.xml"/><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5" Type="http://schemas.openxmlformats.org/officeDocument/2006/relationships/tags" Target="../tags/tag224.xml"/><Relationship Id="rId4" Type="http://schemas.openxmlformats.org/officeDocument/2006/relationships/tags" Target="../tags/tag223.xml"/><Relationship Id="rId3" Type="http://schemas.openxmlformats.org/officeDocument/2006/relationships/tags" Target="../tags/tag222.xml"/><Relationship Id="rId2" Type="http://schemas.openxmlformats.org/officeDocument/2006/relationships/tags" Target="../tags/tag221.xm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5" Type="http://schemas.openxmlformats.org/officeDocument/2006/relationships/tags" Target="../tags/tag234.xml"/><Relationship Id="rId4" Type="http://schemas.openxmlformats.org/officeDocument/2006/relationships/tags" Target="../tags/tag233.xml"/><Relationship Id="rId3" Type="http://schemas.openxmlformats.org/officeDocument/2006/relationships/tags" Target="../tags/tag232.xml"/><Relationship Id="rId2" Type="http://schemas.openxmlformats.org/officeDocument/2006/relationships/tags" Target="../tags/tag231.xml"/><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5" Type="http://schemas.openxmlformats.org/officeDocument/2006/relationships/tags" Target="../tags/tag238.xml"/><Relationship Id="rId4" Type="http://schemas.openxmlformats.org/officeDocument/2006/relationships/tags" Target="../tags/tag237.xml"/><Relationship Id="rId3" Type="http://schemas.openxmlformats.org/officeDocument/2006/relationships/tags" Target="../tags/tag236.xml"/><Relationship Id="rId2" Type="http://schemas.openxmlformats.org/officeDocument/2006/relationships/tags" Target="../tags/tag235.xml"/><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5" Type="http://schemas.openxmlformats.org/officeDocument/2006/relationships/tags" Target="../tags/tag242.xml"/><Relationship Id="rId4" Type="http://schemas.openxmlformats.org/officeDocument/2006/relationships/tags" Target="../tags/tag241.xml"/><Relationship Id="rId3" Type="http://schemas.openxmlformats.org/officeDocument/2006/relationships/tags" Target="../tags/tag240.xml"/><Relationship Id="rId2" Type="http://schemas.openxmlformats.org/officeDocument/2006/relationships/tags" Target="../tags/tag239.xml"/><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5" Type="http://schemas.openxmlformats.org/officeDocument/2006/relationships/tags" Target="../tags/tag246.xml"/><Relationship Id="rId4" Type="http://schemas.openxmlformats.org/officeDocument/2006/relationships/tags" Target="../tags/tag245.xml"/><Relationship Id="rId3" Type="http://schemas.openxmlformats.org/officeDocument/2006/relationships/tags" Target="../tags/tag244.xml"/><Relationship Id="rId2" Type="http://schemas.openxmlformats.org/officeDocument/2006/relationships/tags" Target="../tags/tag243.xml"/><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28.xml"/><Relationship Id="rId7" Type="http://schemas.openxmlformats.org/officeDocument/2006/relationships/image" Target="../media/image7.emf"/><Relationship Id="rId6" Type="http://schemas.openxmlformats.org/officeDocument/2006/relationships/tags" Target="../tags/tag27.xml"/><Relationship Id="rId5" Type="http://schemas.openxmlformats.org/officeDocument/2006/relationships/image" Target="../media/image6.emf"/><Relationship Id="rId4" Type="http://schemas.openxmlformats.org/officeDocument/2006/relationships/tags" Target="../tags/tag26.xml"/><Relationship Id="rId3" Type="http://schemas.openxmlformats.org/officeDocument/2006/relationships/image" Target="../media/image5.png"/><Relationship Id="rId2" Type="http://schemas.openxmlformats.org/officeDocument/2006/relationships/tags" Target="../tags/tag25.xml"/><Relationship Id="rId14" Type="http://schemas.openxmlformats.org/officeDocument/2006/relationships/tags" Target="../tags/tag32.xml"/><Relationship Id="rId13" Type="http://schemas.openxmlformats.org/officeDocument/2006/relationships/tags" Target="../tags/tag31.xml"/><Relationship Id="rId12" Type="http://schemas.openxmlformats.org/officeDocument/2006/relationships/tags" Target="../tags/tag30.xml"/><Relationship Id="rId11" Type="http://schemas.openxmlformats.org/officeDocument/2006/relationships/image" Target="../media/image9.emf"/><Relationship Id="rId10" Type="http://schemas.openxmlformats.org/officeDocument/2006/relationships/tags" Target="../tags/tag29.xml"/><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5" Type="http://schemas.openxmlformats.org/officeDocument/2006/relationships/tags" Target="../tags/tag250.xml"/><Relationship Id="rId4" Type="http://schemas.openxmlformats.org/officeDocument/2006/relationships/tags" Target="../tags/tag249.xml"/><Relationship Id="rId3" Type="http://schemas.openxmlformats.org/officeDocument/2006/relationships/tags" Target="../tags/tag248.xml"/><Relationship Id="rId2" Type="http://schemas.openxmlformats.org/officeDocument/2006/relationships/tags" Target="../tags/tag247.xml"/><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5" Type="http://schemas.openxmlformats.org/officeDocument/2006/relationships/tags" Target="../tags/tag254.xml"/><Relationship Id="rId4" Type="http://schemas.openxmlformats.org/officeDocument/2006/relationships/tags" Target="../tags/tag253.xml"/><Relationship Id="rId3" Type="http://schemas.openxmlformats.org/officeDocument/2006/relationships/tags" Target="../tags/tag252.xml"/><Relationship Id="rId2" Type="http://schemas.openxmlformats.org/officeDocument/2006/relationships/tags" Target="../tags/tag251.xml"/><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5" Type="http://schemas.openxmlformats.org/officeDocument/2006/relationships/tags" Target="../tags/tag258.xml"/><Relationship Id="rId4" Type="http://schemas.openxmlformats.org/officeDocument/2006/relationships/tags" Target="../tags/tag257.xml"/><Relationship Id="rId3" Type="http://schemas.openxmlformats.org/officeDocument/2006/relationships/tags" Target="../tags/tag256.xml"/><Relationship Id="rId2" Type="http://schemas.openxmlformats.org/officeDocument/2006/relationships/tags" Target="../tags/tag255.xml"/><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5" Type="http://schemas.openxmlformats.org/officeDocument/2006/relationships/tags" Target="../tags/tag262.xml"/><Relationship Id="rId4" Type="http://schemas.openxmlformats.org/officeDocument/2006/relationships/tags" Target="../tags/tag261.xml"/><Relationship Id="rId3" Type="http://schemas.openxmlformats.org/officeDocument/2006/relationships/tags" Target="../tags/tag260.xml"/><Relationship Id="rId2" Type="http://schemas.openxmlformats.org/officeDocument/2006/relationships/tags" Target="../tags/tag259.xml"/><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5" Type="http://schemas.openxmlformats.org/officeDocument/2006/relationships/tags" Target="../tags/tag266.xml"/><Relationship Id="rId4" Type="http://schemas.openxmlformats.org/officeDocument/2006/relationships/tags" Target="../tags/tag265.xml"/><Relationship Id="rId3" Type="http://schemas.openxmlformats.org/officeDocument/2006/relationships/tags" Target="../tags/tag264.xml"/><Relationship Id="rId2" Type="http://schemas.openxmlformats.org/officeDocument/2006/relationships/tags" Target="../tags/tag263.xml"/><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5" Type="http://schemas.openxmlformats.org/officeDocument/2006/relationships/tags" Target="../tags/tag270.xml"/><Relationship Id="rId4" Type="http://schemas.openxmlformats.org/officeDocument/2006/relationships/tags" Target="../tags/tag269.xml"/><Relationship Id="rId3" Type="http://schemas.openxmlformats.org/officeDocument/2006/relationships/tags" Target="../tags/tag268.xml"/><Relationship Id="rId2" Type="http://schemas.openxmlformats.org/officeDocument/2006/relationships/tags" Target="../tags/tag267.xml"/><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5" Type="http://schemas.openxmlformats.org/officeDocument/2006/relationships/tags" Target="../tags/tag274.xml"/><Relationship Id="rId4" Type="http://schemas.openxmlformats.org/officeDocument/2006/relationships/tags" Target="../tags/tag273.xml"/><Relationship Id="rId3" Type="http://schemas.openxmlformats.org/officeDocument/2006/relationships/tags" Target="../tags/tag272.xml"/><Relationship Id="rId2" Type="http://schemas.openxmlformats.org/officeDocument/2006/relationships/tags" Target="../tags/tag271.xml"/><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tags" Target="../tags/tag285.xml"/><Relationship Id="rId7" Type="http://schemas.openxmlformats.org/officeDocument/2006/relationships/image" Target="../media/image2.png"/><Relationship Id="rId6" Type="http://schemas.openxmlformats.org/officeDocument/2006/relationships/tags" Target="../tags/tag284.xml"/><Relationship Id="rId5" Type="http://schemas.openxmlformats.org/officeDocument/2006/relationships/tags" Target="../tags/tag283.xml"/><Relationship Id="rId4" Type="http://schemas.openxmlformats.org/officeDocument/2006/relationships/tags" Target="../tags/tag282.xml"/><Relationship Id="rId3" Type="http://schemas.openxmlformats.org/officeDocument/2006/relationships/image" Target="../media/image1.png"/><Relationship Id="rId2" Type="http://schemas.openxmlformats.org/officeDocument/2006/relationships/tags" Target="../tags/tag281.xml"/><Relationship Id="rId14" Type="http://schemas.openxmlformats.org/officeDocument/2006/relationships/tags" Target="../tags/tag289.xml"/><Relationship Id="rId13" Type="http://schemas.openxmlformats.org/officeDocument/2006/relationships/tags" Target="../tags/tag288.xml"/><Relationship Id="rId12" Type="http://schemas.openxmlformats.org/officeDocument/2006/relationships/tags" Target="../tags/tag287.xml"/><Relationship Id="rId11" Type="http://schemas.openxmlformats.org/officeDocument/2006/relationships/image" Target="../media/image4.png"/><Relationship Id="rId10" Type="http://schemas.openxmlformats.org/officeDocument/2006/relationships/tags" Target="../tags/tag286.xml"/><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293.xml"/><Relationship Id="rId7" Type="http://schemas.openxmlformats.org/officeDocument/2006/relationships/image" Target="../media/image7.emf"/><Relationship Id="rId6" Type="http://schemas.openxmlformats.org/officeDocument/2006/relationships/tags" Target="../tags/tag292.xml"/><Relationship Id="rId5" Type="http://schemas.openxmlformats.org/officeDocument/2006/relationships/image" Target="../media/image6.emf"/><Relationship Id="rId4" Type="http://schemas.openxmlformats.org/officeDocument/2006/relationships/tags" Target="../tags/tag291.xml"/><Relationship Id="rId3" Type="http://schemas.openxmlformats.org/officeDocument/2006/relationships/image" Target="../media/image5.png"/><Relationship Id="rId2" Type="http://schemas.openxmlformats.org/officeDocument/2006/relationships/tags" Target="../tags/tag290.xml"/><Relationship Id="rId14" Type="http://schemas.openxmlformats.org/officeDocument/2006/relationships/tags" Target="../tags/tag297.xml"/><Relationship Id="rId13" Type="http://schemas.openxmlformats.org/officeDocument/2006/relationships/tags" Target="../tags/tag296.xml"/><Relationship Id="rId12" Type="http://schemas.openxmlformats.org/officeDocument/2006/relationships/tags" Target="../tags/tag295.xml"/><Relationship Id="rId11" Type="http://schemas.openxmlformats.org/officeDocument/2006/relationships/image" Target="../media/image9.emf"/><Relationship Id="rId10" Type="http://schemas.openxmlformats.org/officeDocument/2006/relationships/tags" Target="../tags/tag294.xml"/><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9" Type="http://schemas.openxmlformats.org/officeDocument/2006/relationships/tags" Target="../tags/tag302.xml"/><Relationship Id="rId8" Type="http://schemas.openxmlformats.org/officeDocument/2006/relationships/image" Target="../media/image11.png"/><Relationship Id="rId7" Type="http://schemas.openxmlformats.org/officeDocument/2006/relationships/tags" Target="../tags/tag301.xml"/><Relationship Id="rId6" Type="http://schemas.openxmlformats.org/officeDocument/2006/relationships/image" Target="../media/image10.png"/><Relationship Id="rId5" Type="http://schemas.openxmlformats.org/officeDocument/2006/relationships/tags" Target="../tags/tag300.xml"/><Relationship Id="rId4" Type="http://schemas.openxmlformats.org/officeDocument/2006/relationships/tags" Target="../tags/tag299.xml"/><Relationship Id="rId3" Type="http://schemas.openxmlformats.org/officeDocument/2006/relationships/image" Target="../media/image2.png"/><Relationship Id="rId2" Type="http://schemas.openxmlformats.org/officeDocument/2006/relationships/tags" Target="../tags/tag298.xml"/><Relationship Id="rId11" Type="http://schemas.openxmlformats.org/officeDocument/2006/relationships/tags" Target="../tags/tag304.xml"/><Relationship Id="rId10" Type="http://schemas.openxmlformats.org/officeDocument/2006/relationships/tags" Target="../tags/tag303.xml"/><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6.xml"/><Relationship Id="rId7" Type="http://schemas.openxmlformats.org/officeDocument/2006/relationships/image" Target="../media/image7.emf"/><Relationship Id="rId6" Type="http://schemas.openxmlformats.org/officeDocument/2006/relationships/tags" Target="../tags/tag35.xml"/><Relationship Id="rId5" Type="http://schemas.openxmlformats.org/officeDocument/2006/relationships/image" Target="../media/image6.emf"/><Relationship Id="rId4" Type="http://schemas.openxmlformats.org/officeDocument/2006/relationships/tags" Target="../tags/tag34.xml"/><Relationship Id="rId3" Type="http://schemas.openxmlformats.org/officeDocument/2006/relationships/image" Target="../media/image12.png"/><Relationship Id="rId2" Type="http://schemas.openxmlformats.org/officeDocument/2006/relationships/tags" Target="../tags/tag33.xml"/><Relationship Id="rId14" Type="http://schemas.openxmlformats.org/officeDocument/2006/relationships/tags" Target="../tags/tag40.xml"/><Relationship Id="rId13" Type="http://schemas.openxmlformats.org/officeDocument/2006/relationships/tags" Target="../tags/tag39.xml"/><Relationship Id="rId12" Type="http://schemas.openxmlformats.org/officeDocument/2006/relationships/tags" Target="../tags/tag38.xml"/><Relationship Id="rId11" Type="http://schemas.openxmlformats.org/officeDocument/2006/relationships/image" Target="../media/image9.emf"/><Relationship Id="rId10" Type="http://schemas.openxmlformats.org/officeDocument/2006/relationships/tags" Target="../tags/tag37.xml"/><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08.xml"/><Relationship Id="rId7" Type="http://schemas.openxmlformats.org/officeDocument/2006/relationships/image" Target="../media/image7.emf"/><Relationship Id="rId6" Type="http://schemas.openxmlformats.org/officeDocument/2006/relationships/tags" Target="../tags/tag307.xml"/><Relationship Id="rId5" Type="http://schemas.openxmlformats.org/officeDocument/2006/relationships/image" Target="../media/image6.emf"/><Relationship Id="rId4" Type="http://schemas.openxmlformats.org/officeDocument/2006/relationships/tags" Target="../tags/tag306.xml"/><Relationship Id="rId3" Type="http://schemas.openxmlformats.org/officeDocument/2006/relationships/image" Target="../media/image5.png"/><Relationship Id="rId2" Type="http://schemas.openxmlformats.org/officeDocument/2006/relationships/tags" Target="../tags/tag305.xml"/><Relationship Id="rId14" Type="http://schemas.openxmlformats.org/officeDocument/2006/relationships/tags" Target="../tags/tag312.xml"/><Relationship Id="rId13" Type="http://schemas.openxmlformats.org/officeDocument/2006/relationships/tags" Target="../tags/tag311.xml"/><Relationship Id="rId12" Type="http://schemas.openxmlformats.org/officeDocument/2006/relationships/tags" Target="../tags/tag310.xml"/><Relationship Id="rId11" Type="http://schemas.openxmlformats.org/officeDocument/2006/relationships/image" Target="../media/image9.emf"/><Relationship Id="rId10" Type="http://schemas.openxmlformats.org/officeDocument/2006/relationships/tags" Target="../tags/tag309.xml"/><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16.xml"/><Relationship Id="rId7" Type="http://schemas.openxmlformats.org/officeDocument/2006/relationships/image" Target="../media/image7.emf"/><Relationship Id="rId6" Type="http://schemas.openxmlformats.org/officeDocument/2006/relationships/tags" Target="../tags/tag315.xml"/><Relationship Id="rId5" Type="http://schemas.openxmlformats.org/officeDocument/2006/relationships/image" Target="../media/image6.emf"/><Relationship Id="rId4" Type="http://schemas.openxmlformats.org/officeDocument/2006/relationships/tags" Target="../tags/tag314.xml"/><Relationship Id="rId3" Type="http://schemas.openxmlformats.org/officeDocument/2006/relationships/image" Target="../media/image12.png"/><Relationship Id="rId2" Type="http://schemas.openxmlformats.org/officeDocument/2006/relationships/tags" Target="../tags/tag313.xml"/><Relationship Id="rId14" Type="http://schemas.openxmlformats.org/officeDocument/2006/relationships/tags" Target="../tags/tag320.xml"/><Relationship Id="rId13" Type="http://schemas.openxmlformats.org/officeDocument/2006/relationships/tags" Target="../tags/tag319.xml"/><Relationship Id="rId12" Type="http://schemas.openxmlformats.org/officeDocument/2006/relationships/tags" Target="../tags/tag318.xml"/><Relationship Id="rId11" Type="http://schemas.openxmlformats.org/officeDocument/2006/relationships/image" Target="../media/image9.emf"/><Relationship Id="rId10" Type="http://schemas.openxmlformats.org/officeDocument/2006/relationships/tags" Target="../tags/tag317.xml"/><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7" Type="http://schemas.openxmlformats.org/officeDocument/2006/relationships/image" Target="../media/image9.emf"/><Relationship Id="rId6" Type="http://schemas.openxmlformats.org/officeDocument/2006/relationships/tags" Target="../tags/tag323.xml"/><Relationship Id="rId5" Type="http://schemas.openxmlformats.org/officeDocument/2006/relationships/image" Target="../media/image8.emf"/><Relationship Id="rId4" Type="http://schemas.openxmlformats.org/officeDocument/2006/relationships/tags" Target="../tags/tag322.xml"/><Relationship Id="rId3" Type="http://schemas.openxmlformats.org/officeDocument/2006/relationships/image" Target="../media/image12.png"/><Relationship Id="rId2" Type="http://schemas.openxmlformats.org/officeDocument/2006/relationships/tags" Target="../tags/tag321.xml"/><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27.xml"/><Relationship Id="rId7" Type="http://schemas.openxmlformats.org/officeDocument/2006/relationships/image" Target="../media/image7.emf"/><Relationship Id="rId6" Type="http://schemas.openxmlformats.org/officeDocument/2006/relationships/tags" Target="../tags/tag326.xml"/><Relationship Id="rId5" Type="http://schemas.openxmlformats.org/officeDocument/2006/relationships/image" Target="../media/image6.emf"/><Relationship Id="rId4" Type="http://schemas.openxmlformats.org/officeDocument/2006/relationships/tags" Target="../tags/tag325.xml"/><Relationship Id="rId3" Type="http://schemas.openxmlformats.org/officeDocument/2006/relationships/image" Target="../media/image5.png"/><Relationship Id="rId2" Type="http://schemas.openxmlformats.org/officeDocument/2006/relationships/tags" Target="../tags/tag324.xml"/><Relationship Id="rId11" Type="http://schemas.openxmlformats.org/officeDocument/2006/relationships/image" Target="../media/image9.emf"/><Relationship Id="rId10" Type="http://schemas.openxmlformats.org/officeDocument/2006/relationships/tags" Target="../tags/tag328.xml"/><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32.xml"/><Relationship Id="rId7" Type="http://schemas.openxmlformats.org/officeDocument/2006/relationships/image" Target="../media/image7.emf"/><Relationship Id="rId6" Type="http://schemas.openxmlformats.org/officeDocument/2006/relationships/tags" Target="../tags/tag331.xml"/><Relationship Id="rId5" Type="http://schemas.openxmlformats.org/officeDocument/2006/relationships/image" Target="../media/image6.emf"/><Relationship Id="rId4" Type="http://schemas.openxmlformats.org/officeDocument/2006/relationships/tags" Target="../tags/tag330.xml"/><Relationship Id="rId3" Type="http://schemas.openxmlformats.org/officeDocument/2006/relationships/image" Target="../media/image5.png"/><Relationship Id="rId2" Type="http://schemas.openxmlformats.org/officeDocument/2006/relationships/tags" Target="../tags/tag329.xml"/><Relationship Id="rId14" Type="http://schemas.openxmlformats.org/officeDocument/2006/relationships/tags" Target="../tags/tag336.xml"/><Relationship Id="rId13" Type="http://schemas.openxmlformats.org/officeDocument/2006/relationships/tags" Target="../tags/tag335.xml"/><Relationship Id="rId12" Type="http://schemas.openxmlformats.org/officeDocument/2006/relationships/tags" Target="../tags/tag334.xml"/><Relationship Id="rId11" Type="http://schemas.openxmlformats.org/officeDocument/2006/relationships/image" Target="../media/image9.emf"/><Relationship Id="rId10" Type="http://schemas.openxmlformats.org/officeDocument/2006/relationships/tags" Target="../tags/tag333.xml"/><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40.xml"/><Relationship Id="rId7" Type="http://schemas.openxmlformats.org/officeDocument/2006/relationships/image" Target="../media/image7.emf"/><Relationship Id="rId6" Type="http://schemas.openxmlformats.org/officeDocument/2006/relationships/tags" Target="../tags/tag339.xml"/><Relationship Id="rId5" Type="http://schemas.openxmlformats.org/officeDocument/2006/relationships/image" Target="../media/image6.emf"/><Relationship Id="rId4" Type="http://schemas.openxmlformats.org/officeDocument/2006/relationships/tags" Target="../tags/tag338.xml"/><Relationship Id="rId3" Type="http://schemas.openxmlformats.org/officeDocument/2006/relationships/image" Target="../media/image12.png"/><Relationship Id="rId2" Type="http://schemas.openxmlformats.org/officeDocument/2006/relationships/tags" Target="../tags/tag337.xml"/><Relationship Id="rId14" Type="http://schemas.openxmlformats.org/officeDocument/2006/relationships/tags" Target="../tags/tag344.xml"/><Relationship Id="rId13" Type="http://schemas.openxmlformats.org/officeDocument/2006/relationships/tags" Target="../tags/tag343.xml"/><Relationship Id="rId12" Type="http://schemas.openxmlformats.org/officeDocument/2006/relationships/tags" Target="../tags/tag342.xml"/><Relationship Id="rId11" Type="http://schemas.openxmlformats.org/officeDocument/2006/relationships/image" Target="../media/image9.emf"/><Relationship Id="rId10" Type="http://schemas.openxmlformats.org/officeDocument/2006/relationships/tags" Target="../tags/tag341.xml"/><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48.xml"/><Relationship Id="rId7" Type="http://schemas.openxmlformats.org/officeDocument/2006/relationships/image" Target="../media/image7.emf"/><Relationship Id="rId6" Type="http://schemas.openxmlformats.org/officeDocument/2006/relationships/tags" Target="../tags/tag347.xml"/><Relationship Id="rId5" Type="http://schemas.openxmlformats.org/officeDocument/2006/relationships/image" Target="../media/image6.emf"/><Relationship Id="rId4" Type="http://schemas.openxmlformats.org/officeDocument/2006/relationships/tags" Target="../tags/tag346.xml"/><Relationship Id="rId3" Type="http://schemas.openxmlformats.org/officeDocument/2006/relationships/image" Target="../media/image5.png"/><Relationship Id="rId2" Type="http://schemas.openxmlformats.org/officeDocument/2006/relationships/tags" Target="../tags/tag345.xml"/><Relationship Id="rId14" Type="http://schemas.openxmlformats.org/officeDocument/2006/relationships/tags" Target="../tags/tag352.xml"/><Relationship Id="rId13" Type="http://schemas.openxmlformats.org/officeDocument/2006/relationships/tags" Target="../tags/tag351.xml"/><Relationship Id="rId12" Type="http://schemas.openxmlformats.org/officeDocument/2006/relationships/tags" Target="../tags/tag350.xml"/><Relationship Id="rId11" Type="http://schemas.openxmlformats.org/officeDocument/2006/relationships/image" Target="../media/image9.emf"/><Relationship Id="rId10" Type="http://schemas.openxmlformats.org/officeDocument/2006/relationships/tags" Target="../tags/tag349.xml"/><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9" Type="http://schemas.openxmlformats.org/officeDocument/2006/relationships/tags" Target="../tags/tag357.xml"/><Relationship Id="rId8" Type="http://schemas.openxmlformats.org/officeDocument/2006/relationships/tags" Target="../tags/tag356.xml"/><Relationship Id="rId7" Type="http://schemas.openxmlformats.org/officeDocument/2006/relationships/image" Target="../media/image1.png"/><Relationship Id="rId6" Type="http://schemas.openxmlformats.org/officeDocument/2006/relationships/tags" Target="../tags/tag355.xml"/><Relationship Id="rId5" Type="http://schemas.openxmlformats.org/officeDocument/2006/relationships/image" Target="../media/image14.png"/><Relationship Id="rId4" Type="http://schemas.openxmlformats.org/officeDocument/2006/relationships/tags" Target="../tags/tag354.xml"/><Relationship Id="rId3" Type="http://schemas.openxmlformats.org/officeDocument/2006/relationships/image" Target="../media/image13.png"/><Relationship Id="rId2" Type="http://schemas.openxmlformats.org/officeDocument/2006/relationships/tags" Target="../tags/tag353.xml"/><Relationship Id="rId19" Type="http://schemas.openxmlformats.org/officeDocument/2006/relationships/tags" Target="../tags/tag364.xml"/><Relationship Id="rId18" Type="http://schemas.openxmlformats.org/officeDocument/2006/relationships/tags" Target="../tags/tag363.xml"/><Relationship Id="rId17" Type="http://schemas.openxmlformats.org/officeDocument/2006/relationships/tags" Target="../tags/tag362.xml"/><Relationship Id="rId16" Type="http://schemas.openxmlformats.org/officeDocument/2006/relationships/tags" Target="../tags/tag361.xml"/><Relationship Id="rId15" Type="http://schemas.openxmlformats.org/officeDocument/2006/relationships/tags" Target="../tags/tag360.xml"/><Relationship Id="rId14" Type="http://schemas.openxmlformats.org/officeDocument/2006/relationships/image" Target="../media/image2.png"/><Relationship Id="rId13" Type="http://schemas.openxmlformats.org/officeDocument/2006/relationships/tags" Target="../tags/tag359.xml"/><Relationship Id="rId12" Type="http://schemas.openxmlformats.org/officeDocument/2006/relationships/image" Target="../media/image16.png"/><Relationship Id="rId11" Type="http://schemas.openxmlformats.org/officeDocument/2006/relationships/tags" Target="../tags/tag358.xml"/><Relationship Id="rId10" Type="http://schemas.openxmlformats.org/officeDocument/2006/relationships/image" Target="../media/image15.pn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7" Type="http://schemas.openxmlformats.org/officeDocument/2006/relationships/image" Target="../media/image9.emf"/><Relationship Id="rId6" Type="http://schemas.openxmlformats.org/officeDocument/2006/relationships/tags" Target="../tags/tag43.xml"/><Relationship Id="rId5" Type="http://schemas.openxmlformats.org/officeDocument/2006/relationships/image" Target="../media/image8.emf"/><Relationship Id="rId4" Type="http://schemas.openxmlformats.org/officeDocument/2006/relationships/tags" Target="../tags/tag42.xml"/><Relationship Id="rId3" Type="http://schemas.openxmlformats.org/officeDocument/2006/relationships/image" Target="../media/image12.png"/><Relationship Id="rId2" Type="http://schemas.openxmlformats.org/officeDocument/2006/relationships/tags" Target="../tags/tag41.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47.xml"/><Relationship Id="rId7" Type="http://schemas.openxmlformats.org/officeDocument/2006/relationships/image" Target="../media/image7.emf"/><Relationship Id="rId6" Type="http://schemas.openxmlformats.org/officeDocument/2006/relationships/tags" Target="../tags/tag46.xml"/><Relationship Id="rId5" Type="http://schemas.openxmlformats.org/officeDocument/2006/relationships/image" Target="../media/image6.emf"/><Relationship Id="rId4" Type="http://schemas.openxmlformats.org/officeDocument/2006/relationships/tags" Target="../tags/tag45.xml"/><Relationship Id="rId3" Type="http://schemas.openxmlformats.org/officeDocument/2006/relationships/image" Target="../media/image5.png"/><Relationship Id="rId2" Type="http://schemas.openxmlformats.org/officeDocument/2006/relationships/tags" Target="../tags/tag44.xml"/><Relationship Id="rId11" Type="http://schemas.openxmlformats.org/officeDocument/2006/relationships/image" Target="../media/image9.emf"/><Relationship Id="rId10" Type="http://schemas.openxmlformats.org/officeDocument/2006/relationships/tags" Target="../tags/tag48.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52.xml"/><Relationship Id="rId7" Type="http://schemas.openxmlformats.org/officeDocument/2006/relationships/image" Target="../media/image7.emf"/><Relationship Id="rId6" Type="http://schemas.openxmlformats.org/officeDocument/2006/relationships/tags" Target="../tags/tag51.xml"/><Relationship Id="rId5" Type="http://schemas.openxmlformats.org/officeDocument/2006/relationships/image" Target="../media/image6.emf"/><Relationship Id="rId4" Type="http://schemas.openxmlformats.org/officeDocument/2006/relationships/tags" Target="../tags/tag50.xml"/><Relationship Id="rId3" Type="http://schemas.openxmlformats.org/officeDocument/2006/relationships/image" Target="../media/image5.png"/><Relationship Id="rId2" Type="http://schemas.openxmlformats.org/officeDocument/2006/relationships/tags" Target="../tags/tag49.xml"/><Relationship Id="rId14" Type="http://schemas.openxmlformats.org/officeDocument/2006/relationships/tags" Target="../tags/tag56.xml"/><Relationship Id="rId13" Type="http://schemas.openxmlformats.org/officeDocument/2006/relationships/tags" Target="../tags/tag55.xml"/><Relationship Id="rId12" Type="http://schemas.openxmlformats.org/officeDocument/2006/relationships/tags" Target="../tags/tag54.xml"/><Relationship Id="rId11" Type="http://schemas.openxmlformats.org/officeDocument/2006/relationships/image" Target="../media/image9.emf"/><Relationship Id="rId10" Type="http://schemas.openxmlformats.org/officeDocument/2006/relationships/tags" Target="../tags/tag53.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60.xml"/><Relationship Id="rId7" Type="http://schemas.openxmlformats.org/officeDocument/2006/relationships/image" Target="../media/image7.emf"/><Relationship Id="rId6" Type="http://schemas.openxmlformats.org/officeDocument/2006/relationships/tags" Target="../tags/tag59.xml"/><Relationship Id="rId5" Type="http://schemas.openxmlformats.org/officeDocument/2006/relationships/image" Target="../media/image6.emf"/><Relationship Id="rId4" Type="http://schemas.openxmlformats.org/officeDocument/2006/relationships/tags" Target="../tags/tag58.xml"/><Relationship Id="rId3" Type="http://schemas.openxmlformats.org/officeDocument/2006/relationships/image" Target="../media/image12.png"/><Relationship Id="rId2" Type="http://schemas.openxmlformats.org/officeDocument/2006/relationships/tags" Target="../tags/tag57.xml"/><Relationship Id="rId14" Type="http://schemas.openxmlformats.org/officeDocument/2006/relationships/tags" Target="../tags/tag64.xml"/><Relationship Id="rId13" Type="http://schemas.openxmlformats.org/officeDocument/2006/relationships/tags" Target="../tags/tag63.xml"/><Relationship Id="rId12" Type="http://schemas.openxmlformats.org/officeDocument/2006/relationships/tags" Target="../tags/tag62.xml"/><Relationship Id="rId11" Type="http://schemas.openxmlformats.org/officeDocument/2006/relationships/image" Target="../media/image9.emf"/><Relationship Id="rId10" Type="http://schemas.openxmlformats.org/officeDocument/2006/relationships/tags" Target="../tags/tag61.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pic>
        <p:nvPicPr>
          <p:cNvPr id="6147" name="图片 5"/>
          <p:cNvPicPr>
            <a:picLocks noChangeAspect="1"/>
          </p:cNvPicPr>
          <p:nvPr>
            <p:custDataLst>
              <p:tags r:id="rId2"/>
            </p:custDataLst>
          </p:nvPr>
        </p:nvPicPr>
        <p:blipFill>
          <a:blip r:embed="rId3"/>
          <a:stretch>
            <a:fillRect/>
          </a:stretch>
        </p:blipFill>
        <p:spPr>
          <a:xfrm rot="-1679587">
            <a:off x="1331913" y="5761038"/>
            <a:ext cx="709612" cy="676275"/>
          </a:xfrm>
          <a:prstGeom prst="rect">
            <a:avLst/>
          </a:prstGeom>
          <a:noFill/>
          <a:ln w="9525">
            <a:noFill/>
          </a:ln>
        </p:spPr>
      </p:pic>
      <p:pic>
        <p:nvPicPr>
          <p:cNvPr id="6148" name="图片 6"/>
          <p:cNvPicPr>
            <a:picLocks noChangeAspect="1"/>
          </p:cNvPicPr>
          <p:nvPr>
            <p:custDataLst>
              <p:tags r:id="rId4"/>
            </p:custDataLst>
          </p:nvPr>
        </p:nvPicPr>
        <p:blipFill>
          <a:blip r:embed="rId3"/>
          <a:stretch>
            <a:fillRect/>
          </a:stretch>
        </p:blipFill>
        <p:spPr>
          <a:xfrm rot="-4269324">
            <a:off x="3751263" y="5589588"/>
            <a:ext cx="568325" cy="542925"/>
          </a:xfrm>
          <a:prstGeom prst="rect">
            <a:avLst/>
          </a:prstGeom>
          <a:noFill/>
          <a:ln w="9525">
            <a:noFill/>
          </a:ln>
        </p:spPr>
      </p:pic>
      <p:pic>
        <p:nvPicPr>
          <p:cNvPr id="6149" name="图片 4"/>
          <p:cNvPicPr>
            <a:picLocks noChangeAspect="1"/>
          </p:cNvPicPr>
          <p:nvPr>
            <p:custDataLst>
              <p:tags r:id="rId5"/>
            </p:custDataLst>
          </p:nvPr>
        </p:nvPicPr>
        <p:blipFill>
          <a:blip r:embed="rId3"/>
          <a:stretch>
            <a:fillRect/>
          </a:stretch>
        </p:blipFill>
        <p:spPr>
          <a:xfrm>
            <a:off x="609600" y="693738"/>
            <a:ext cx="560388" cy="534987"/>
          </a:xfrm>
          <a:prstGeom prst="rect">
            <a:avLst/>
          </a:prstGeom>
          <a:noFill/>
          <a:ln w="9525">
            <a:noFill/>
          </a:ln>
        </p:spPr>
      </p:pic>
      <p:pic>
        <p:nvPicPr>
          <p:cNvPr id="6150" name="图片 3"/>
          <p:cNvPicPr>
            <a:picLocks noChangeAspect="1"/>
          </p:cNvPicPr>
          <p:nvPr>
            <p:custDataLst>
              <p:tags r:id="rId6"/>
            </p:custDataLst>
          </p:nvPr>
        </p:nvPicPr>
        <p:blipFill>
          <a:blip r:embed="rId7"/>
          <a:stretch>
            <a:fillRect/>
          </a:stretch>
        </p:blipFill>
        <p:spPr>
          <a:xfrm>
            <a:off x="2606675" y="1195388"/>
            <a:ext cx="950913" cy="933450"/>
          </a:xfrm>
          <a:prstGeom prst="rect">
            <a:avLst/>
          </a:prstGeom>
          <a:noFill/>
          <a:ln w="9525">
            <a:noFill/>
          </a:ln>
        </p:spPr>
      </p:pic>
      <p:pic>
        <p:nvPicPr>
          <p:cNvPr id="6151" name="图片 2"/>
          <p:cNvPicPr>
            <a:picLocks noChangeAspect="1"/>
          </p:cNvPicPr>
          <p:nvPr>
            <p:custDataLst>
              <p:tags r:id="rId8"/>
            </p:custDataLst>
          </p:nvPr>
        </p:nvPicPr>
        <p:blipFill>
          <a:blip r:embed="rId9"/>
          <a:stretch>
            <a:fillRect/>
          </a:stretch>
        </p:blipFill>
        <p:spPr>
          <a:xfrm>
            <a:off x="5986463" y="1724025"/>
            <a:ext cx="5949950" cy="4987925"/>
          </a:xfrm>
          <a:prstGeom prst="rect">
            <a:avLst/>
          </a:prstGeom>
          <a:noFill/>
          <a:ln w="9525">
            <a:noFill/>
          </a:ln>
        </p:spPr>
      </p:pic>
      <p:pic>
        <p:nvPicPr>
          <p:cNvPr id="6152" name="图片 1"/>
          <p:cNvPicPr>
            <a:picLocks noChangeAspect="1"/>
          </p:cNvPicPr>
          <p:nvPr>
            <p:custDataLst>
              <p:tags r:id="rId10"/>
            </p:custDataLst>
          </p:nvPr>
        </p:nvPicPr>
        <p:blipFill>
          <a:blip r:embed="rId11"/>
          <a:stretch>
            <a:fillRect/>
          </a:stretch>
        </p:blipFill>
        <p:spPr>
          <a:xfrm>
            <a:off x="10969625" y="1963738"/>
            <a:ext cx="1012825" cy="1003300"/>
          </a:xfrm>
          <a:prstGeom prst="rect">
            <a:avLst/>
          </a:prstGeom>
          <a:noFill/>
          <a:ln w="9525">
            <a:noFill/>
          </a:ln>
        </p:spPr>
      </p:pic>
      <p:sp>
        <p:nvSpPr>
          <p:cNvPr id="2" name="标题 1"/>
          <p:cNvSpPr>
            <a:spLocks noGrp="1"/>
          </p:cNvSpPr>
          <p:nvPr>
            <p:ph type="ctrTitle" hasCustomPrompt="1"/>
          </p:nvPr>
        </p:nvSpPr>
        <p:spPr>
          <a:xfrm>
            <a:off x="297749" y="2418276"/>
            <a:ext cx="6267075" cy="1544385"/>
          </a:xfrm>
        </p:spPr>
        <p:txBody>
          <a:bodyPr lIns="90000" tIns="46800" rIns="90000" bIns="46800" anchor="b">
            <a:normAutofit/>
          </a:bodyPr>
          <a:lstStyle>
            <a:lvl1pPr algn="l">
              <a:defRPr sz="5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297750" y="4045199"/>
            <a:ext cx="6267076" cy="949494"/>
          </a:xfrm>
        </p:spPr>
        <p:txBody>
          <a:bodyPr lIns="90000" tIns="46800" rIns="90000" bIns="46800">
            <a:normAutofit/>
          </a:bodyPr>
          <a:lstStyle>
            <a:lvl1pPr marL="0" indent="0" algn="l">
              <a:buNone/>
              <a:defRPr sz="24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pic>
        <p:nvPicPr>
          <p:cNvPr id="15363"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5364"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5365"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5366"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5367"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7" name="内容占位符 6"/>
          <p:cNvSpPr>
            <a:spLocks noGrp="1"/>
          </p:cNvSpPr>
          <p:nvPr>
            <p:ph sz="quarter" idx="13"/>
          </p:nvPr>
        </p:nvSpPr>
        <p:spPr>
          <a:xfrm>
            <a:off x="669930" y="952508"/>
            <a:ext cx="10852237" cy="5388907"/>
          </a:xfrm>
        </p:spPr>
        <p:txBody>
          <a:bodyPr/>
          <a:lstStyle>
            <a:lvl1pPr>
              <a:defRPr>
                <a:solidFill>
                  <a:schemeClr val="tx1">
                    <a:lumMod val="85000"/>
                    <a:lumOff val="15000"/>
                  </a:schemeClr>
                </a:solidFill>
                <a:latin typeface="微软雅黑" panose="020B0503020204020204" pitchFamily="34" charset="-122"/>
                <a:ea typeface="微软雅黑" panose="020B0503020204020204" pitchFamily="34" charset="-122"/>
              </a:defRPr>
            </a:lvl1pPr>
            <a:lvl2pPr>
              <a:defRPr>
                <a:solidFill>
                  <a:schemeClr val="tx1">
                    <a:lumMod val="85000"/>
                    <a:lumOff val="15000"/>
                  </a:schemeClr>
                </a:solidFill>
                <a:latin typeface="微软雅黑" panose="020B0503020204020204" pitchFamily="34" charset="-122"/>
                <a:ea typeface="微软雅黑" panose="020B0503020204020204" pitchFamily="34" charset="-122"/>
              </a:defRPr>
            </a:lvl2pPr>
            <a:lvl3pPr>
              <a:defRPr>
                <a:solidFill>
                  <a:schemeClr val="tx1">
                    <a:lumMod val="85000"/>
                    <a:lumOff val="15000"/>
                  </a:schemeClr>
                </a:solidFill>
                <a:latin typeface="微软雅黑" panose="020B0503020204020204" pitchFamily="34" charset="-122"/>
                <a:ea typeface="微软雅黑" panose="020B0503020204020204" pitchFamily="34" charset="-122"/>
              </a:defRPr>
            </a:lvl3pPr>
            <a:lvl4pPr>
              <a:defRPr>
                <a:solidFill>
                  <a:schemeClr val="tx1">
                    <a:lumMod val="85000"/>
                    <a:lumOff val="15000"/>
                  </a:schemeClr>
                </a:solidFill>
                <a:latin typeface="微软雅黑" panose="020B0503020204020204" pitchFamily="34" charset="-122"/>
                <a:ea typeface="微软雅黑" panose="020B0503020204020204" pitchFamily="34" charset="-122"/>
              </a:defRPr>
            </a:lvl4pPr>
            <a:lvl5pPr>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pic>
        <p:nvPicPr>
          <p:cNvPr id="16387" name="图片 5"/>
          <p:cNvPicPr>
            <a:picLocks noChangeAspect="1"/>
          </p:cNvPicPr>
          <p:nvPr>
            <p:custDataLst>
              <p:tags r:id="rId2"/>
            </p:custDataLst>
          </p:nvPr>
        </p:nvPicPr>
        <p:blipFill>
          <a:blip r:embed="rId3"/>
          <a:stretch>
            <a:fillRect/>
          </a:stretch>
        </p:blipFill>
        <p:spPr>
          <a:xfrm>
            <a:off x="2868613" y="3490913"/>
            <a:ext cx="2543175" cy="3108325"/>
          </a:xfrm>
          <a:prstGeom prst="rect">
            <a:avLst/>
          </a:prstGeom>
          <a:noFill/>
          <a:ln w="9525">
            <a:noFill/>
          </a:ln>
        </p:spPr>
      </p:pic>
      <p:pic>
        <p:nvPicPr>
          <p:cNvPr id="16388" name="图片 6"/>
          <p:cNvPicPr>
            <a:picLocks noChangeAspect="1"/>
          </p:cNvPicPr>
          <p:nvPr>
            <p:custDataLst>
              <p:tags r:id="rId4"/>
            </p:custDataLst>
          </p:nvPr>
        </p:nvPicPr>
        <p:blipFill>
          <a:blip r:embed="rId5"/>
          <a:stretch>
            <a:fillRect/>
          </a:stretch>
        </p:blipFill>
        <p:spPr>
          <a:xfrm>
            <a:off x="6350" y="1612900"/>
            <a:ext cx="3257550" cy="5243513"/>
          </a:xfrm>
          <a:prstGeom prst="rect">
            <a:avLst/>
          </a:prstGeom>
          <a:noFill/>
          <a:ln w="9525">
            <a:noFill/>
          </a:ln>
        </p:spPr>
      </p:pic>
      <p:pic>
        <p:nvPicPr>
          <p:cNvPr id="16389" name="图片 6"/>
          <p:cNvPicPr>
            <a:picLocks noChangeAspect="1"/>
          </p:cNvPicPr>
          <p:nvPr>
            <p:custDataLst>
              <p:tags r:id="rId6"/>
            </p:custDataLst>
          </p:nvPr>
        </p:nvPicPr>
        <p:blipFill>
          <a:blip r:embed="rId7"/>
          <a:stretch>
            <a:fillRect/>
          </a:stretch>
        </p:blipFill>
        <p:spPr>
          <a:xfrm rot="-4269324">
            <a:off x="3570288" y="5589588"/>
            <a:ext cx="568325" cy="542925"/>
          </a:xfrm>
          <a:prstGeom prst="rect">
            <a:avLst/>
          </a:prstGeom>
          <a:noFill/>
          <a:ln w="9525">
            <a:noFill/>
          </a:ln>
        </p:spPr>
      </p:pic>
      <p:pic>
        <p:nvPicPr>
          <p:cNvPr id="16390" name="图片 5"/>
          <p:cNvPicPr>
            <a:picLocks noChangeAspect="1"/>
          </p:cNvPicPr>
          <p:nvPr>
            <p:custDataLst>
              <p:tags r:id="rId8"/>
            </p:custDataLst>
          </p:nvPr>
        </p:nvPicPr>
        <p:blipFill>
          <a:blip r:embed="rId7"/>
          <a:stretch>
            <a:fillRect/>
          </a:stretch>
        </p:blipFill>
        <p:spPr>
          <a:xfrm rot="-1176787">
            <a:off x="1217613" y="5848350"/>
            <a:ext cx="563562" cy="536575"/>
          </a:xfrm>
          <a:prstGeom prst="rect">
            <a:avLst/>
          </a:prstGeom>
          <a:noFill/>
          <a:ln w="9525">
            <a:noFill/>
          </a:ln>
        </p:spPr>
      </p:pic>
      <p:pic>
        <p:nvPicPr>
          <p:cNvPr id="16391" name="图片 9"/>
          <p:cNvPicPr>
            <a:picLocks noChangeAspect="1"/>
          </p:cNvPicPr>
          <p:nvPr>
            <p:custDataLst>
              <p:tags r:id="rId9"/>
            </p:custDataLst>
          </p:nvPr>
        </p:nvPicPr>
        <p:blipFill>
          <a:blip r:embed="rId10"/>
          <a:stretch>
            <a:fillRect/>
          </a:stretch>
        </p:blipFill>
        <p:spPr>
          <a:xfrm>
            <a:off x="4964113" y="4621213"/>
            <a:ext cx="1830387" cy="2236787"/>
          </a:xfrm>
          <a:prstGeom prst="rect">
            <a:avLst/>
          </a:prstGeom>
          <a:noFill/>
          <a:ln w="9525">
            <a:noFill/>
          </a:ln>
        </p:spPr>
      </p:pic>
      <p:pic>
        <p:nvPicPr>
          <p:cNvPr id="16392" name="图片 10"/>
          <p:cNvPicPr>
            <a:picLocks noChangeAspect="1"/>
          </p:cNvPicPr>
          <p:nvPr>
            <p:custDataLst>
              <p:tags r:id="rId11"/>
            </p:custDataLst>
          </p:nvPr>
        </p:nvPicPr>
        <p:blipFill>
          <a:blip r:embed="rId12"/>
          <a:stretch>
            <a:fillRect/>
          </a:stretch>
        </p:blipFill>
        <p:spPr>
          <a:xfrm>
            <a:off x="3616325" y="369888"/>
            <a:ext cx="2659063" cy="3116262"/>
          </a:xfrm>
          <a:prstGeom prst="rect">
            <a:avLst/>
          </a:prstGeom>
          <a:noFill/>
          <a:ln w="9525">
            <a:noFill/>
          </a:ln>
        </p:spPr>
      </p:pic>
      <p:pic>
        <p:nvPicPr>
          <p:cNvPr id="16393" name="图片 3"/>
          <p:cNvPicPr>
            <a:picLocks noChangeAspect="1"/>
          </p:cNvPicPr>
          <p:nvPr>
            <p:custDataLst>
              <p:tags r:id="rId13"/>
            </p:custDataLst>
          </p:nvPr>
        </p:nvPicPr>
        <p:blipFill>
          <a:blip r:embed="rId14"/>
          <a:stretch>
            <a:fillRect/>
          </a:stretch>
        </p:blipFill>
        <p:spPr>
          <a:xfrm rot="-868862" flipH="1">
            <a:off x="10272713" y="1108075"/>
            <a:ext cx="1066800" cy="1046163"/>
          </a:xfrm>
          <a:prstGeom prst="rect">
            <a:avLst/>
          </a:prstGeom>
          <a:noFill/>
          <a:ln w="9525">
            <a:noFill/>
          </a:ln>
        </p:spPr>
      </p:pic>
      <p:pic>
        <p:nvPicPr>
          <p:cNvPr id="16394" name="图片 4"/>
          <p:cNvPicPr>
            <a:picLocks noChangeAspect="1"/>
          </p:cNvPicPr>
          <p:nvPr>
            <p:custDataLst>
              <p:tags r:id="rId15"/>
            </p:custDataLst>
          </p:nvPr>
        </p:nvPicPr>
        <p:blipFill>
          <a:blip r:embed="rId7"/>
          <a:stretch>
            <a:fillRect/>
          </a:stretch>
        </p:blipFill>
        <p:spPr>
          <a:xfrm>
            <a:off x="8472488" y="5543550"/>
            <a:ext cx="558800" cy="533400"/>
          </a:xfrm>
          <a:prstGeom prst="rect">
            <a:avLst/>
          </a:prstGeom>
          <a:noFill/>
          <a:ln w="9525">
            <a:noFill/>
          </a:ln>
        </p:spPr>
      </p:pic>
      <p:pic>
        <p:nvPicPr>
          <p:cNvPr id="16395" name="图片 3"/>
          <p:cNvPicPr>
            <a:picLocks noChangeAspect="1"/>
          </p:cNvPicPr>
          <p:nvPr>
            <p:custDataLst>
              <p:tags r:id="rId16"/>
            </p:custDataLst>
          </p:nvPr>
        </p:nvPicPr>
        <p:blipFill>
          <a:blip r:embed="rId14"/>
          <a:stretch>
            <a:fillRect/>
          </a:stretch>
        </p:blipFill>
        <p:spPr>
          <a:xfrm>
            <a:off x="2420938" y="1196975"/>
            <a:ext cx="950912" cy="933450"/>
          </a:xfrm>
          <a:prstGeom prst="rect">
            <a:avLst/>
          </a:prstGeom>
          <a:noFill/>
          <a:ln w="9525">
            <a:noFill/>
          </a:ln>
        </p:spPr>
      </p:pic>
      <p:sp>
        <p:nvSpPr>
          <p:cNvPr id="2" name="标题 1"/>
          <p:cNvSpPr>
            <a:spLocks noGrp="1"/>
          </p:cNvSpPr>
          <p:nvPr>
            <p:ph type="title" hasCustomPrompt="1"/>
          </p:nvPr>
        </p:nvSpPr>
        <p:spPr>
          <a:xfrm>
            <a:off x="6393201" y="2148532"/>
            <a:ext cx="5601600" cy="1544400"/>
          </a:xfrm>
        </p:spPr>
        <p:txBody>
          <a:bodyPr lIns="90000" tIns="46800" rIns="90000" bIns="46800" anchor="b"/>
          <a:lstStyle>
            <a:lvl1pPr algn="r">
              <a:defRPr sz="72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编辑标题</a:t>
            </a:r>
            <a:endParaRPr lang="zh-CN" altLang="en-US" strike="noStrike" noProof="1" dirty="0"/>
          </a:p>
        </p:txBody>
      </p:sp>
      <p:sp>
        <p:nvSpPr>
          <p:cNvPr id="16" name="副标题 2"/>
          <p:cNvSpPr>
            <a:spLocks noGrp="1"/>
          </p:cNvSpPr>
          <p:nvPr>
            <p:ph type="subTitle" idx="1" hasCustomPrompt="1"/>
          </p:nvPr>
        </p:nvSpPr>
        <p:spPr>
          <a:xfrm>
            <a:off x="6393200" y="3788152"/>
            <a:ext cx="5606253" cy="949494"/>
          </a:xfrm>
        </p:spPr>
        <p:txBody>
          <a:bodyPr lIns="90000" tIns="46800" rIns="90000" bIns="46800">
            <a:normAutofit/>
          </a:bodyPr>
          <a:lstStyle>
            <a:lvl1pPr marL="0" indent="0" algn="r">
              <a:buNone/>
              <a:defRPr sz="36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3" name="日期占位符 2"/>
          <p:cNvSpPr>
            <a:spLocks noGrp="1"/>
          </p:cNvSpPr>
          <p:nvPr>
            <p:ph type="dt" sz="half" idx="10"/>
            <p:custDataLst>
              <p:tags r:id="rId17"/>
            </p:custDataLst>
          </p:nvPr>
        </p:nvSpPr>
        <p:spPr>
          <a:xfrm>
            <a:off x="723900" y="6356350"/>
            <a:ext cx="2743200" cy="365125"/>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8"/>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9"/>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pic>
        <p:nvPicPr>
          <p:cNvPr id="18435" name="图片 5"/>
          <p:cNvPicPr>
            <a:picLocks noChangeAspect="1"/>
          </p:cNvPicPr>
          <p:nvPr>
            <p:custDataLst>
              <p:tags r:id="rId2"/>
            </p:custDataLst>
          </p:nvPr>
        </p:nvPicPr>
        <p:blipFill>
          <a:blip r:embed="rId3"/>
          <a:stretch>
            <a:fillRect/>
          </a:stretch>
        </p:blipFill>
        <p:spPr>
          <a:xfrm rot="-1679587">
            <a:off x="1331913" y="5761038"/>
            <a:ext cx="709612" cy="676275"/>
          </a:xfrm>
          <a:prstGeom prst="rect">
            <a:avLst/>
          </a:prstGeom>
          <a:noFill/>
          <a:ln w="9525">
            <a:noFill/>
          </a:ln>
        </p:spPr>
      </p:pic>
      <p:pic>
        <p:nvPicPr>
          <p:cNvPr id="18436" name="图片 6"/>
          <p:cNvPicPr>
            <a:picLocks noChangeAspect="1"/>
          </p:cNvPicPr>
          <p:nvPr>
            <p:custDataLst>
              <p:tags r:id="rId4"/>
            </p:custDataLst>
          </p:nvPr>
        </p:nvPicPr>
        <p:blipFill>
          <a:blip r:embed="rId3"/>
          <a:stretch>
            <a:fillRect/>
          </a:stretch>
        </p:blipFill>
        <p:spPr>
          <a:xfrm rot="-4269324">
            <a:off x="3751263" y="5589588"/>
            <a:ext cx="568325" cy="542925"/>
          </a:xfrm>
          <a:prstGeom prst="rect">
            <a:avLst/>
          </a:prstGeom>
          <a:noFill/>
          <a:ln w="9525">
            <a:noFill/>
          </a:ln>
        </p:spPr>
      </p:pic>
      <p:pic>
        <p:nvPicPr>
          <p:cNvPr id="18437" name="图片 4"/>
          <p:cNvPicPr>
            <a:picLocks noChangeAspect="1"/>
          </p:cNvPicPr>
          <p:nvPr>
            <p:custDataLst>
              <p:tags r:id="rId5"/>
            </p:custDataLst>
          </p:nvPr>
        </p:nvPicPr>
        <p:blipFill>
          <a:blip r:embed="rId3"/>
          <a:stretch>
            <a:fillRect/>
          </a:stretch>
        </p:blipFill>
        <p:spPr>
          <a:xfrm>
            <a:off x="609600" y="693738"/>
            <a:ext cx="560388" cy="534987"/>
          </a:xfrm>
          <a:prstGeom prst="rect">
            <a:avLst/>
          </a:prstGeom>
          <a:noFill/>
          <a:ln w="9525">
            <a:noFill/>
          </a:ln>
        </p:spPr>
      </p:pic>
      <p:pic>
        <p:nvPicPr>
          <p:cNvPr id="18438" name="图片 3"/>
          <p:cNvPicPr>
            <a:picLocks noChangeAspect="1"/>
          </p:cNvPicPr>
          <p:nvPr>
            <p:custDataLst>
              <p:tags r:id="rId6"/>
            </p:custDataLst>
          </p:nvPr>
        </p:nvPicPr>
        <p:blipFill>
          <a:blip r:embed="rId7"/>
          <a:stretch>
            <a:fillRect/>
          </a:stretch>
        </p:blipFill>
        <p:spPr>
          <a:xfrm>
            <a:off x="2606675" y="1195388"/>
            <a:ext cx="950913" cy="933450"/>
          </a:xfrm>
          <a:prstGeom prst="rect">
            <a:avLst/>
          </a:prstGeom>
          <a:noFill/>
          <a:ln w="9525">
            <a:noFill/>
          </a:ln>
        </p:spPr>
      </p:pic>
      <p:pic>
        <p:nvPicPr>
          <p:cNvPr id="18439" name="图片 2"/>
          <p:cNvPicPr>
            <a:picLocks noChangeAspect="1"/>
          </p:cNvPicPr>
          <p:nvPr>
            <p:custDataLst>
              <p:tags r:id="rId8"/>
            </p:custDataLst>
          </p:nvPr>
        </p:nvPicPr>
        <p:blipFill>
          <a:blip r:embed="rId9"/>
          <a:stretch>
            <a:fillRect/>
          </a:stretch>
        </p:blipFill>
        <p:spPr>
          <a:xfrm>
            <a:off x="5986463" y="1724025"/>
            <a:ext cx="5949950" cy="4987925"/>
          </a:xfrm>
          <a:prstGeom prst="rect">
            <a:avLst/>
          </a:prstGeom>
          <a:noFill/>
          <a:ln w="9525">
            <a:noFill/>
          </a:ln>
        </p:spPr>
      </p:pic>
      <p:pic>
        <p:nvPicPr>
          <p:cNvPr id="18440" name="图片 1"/>
          <p:cNvPicPr>
            <a:picLocks noChangeAspect="1"/>
          </p:cNvPicPr>
          <p:nvPr>
            <p:custDataLst>
              <p:tags r:id="rId10"/>
            </p:custDataLst>
          </p:nvPr>
        </p:nvPicPr>
        <p:blipFill>
          <a:blip r:embed="rId11"/>
          <a:stretch>
            <a:fillRect/>
          </a:stretch>
        </p:blipFill>
        <p:spPr>
          <a:xfrm>
            <a:off x="10969625" y="1963738"/>
            <a:ext cx="1012825" cy="1003300"/>
          </a:xfrm>
          <a:prstGeom prst="rect">
            <a:avLst/>
          </a:prstGeom>
          <a:noFill/>
          <a:ln w="9525">
            <a:noFill/>
          </a:ln>
        </p:spPr>
      </p:pic>
      <p:sp>
        <p:nvSpPr>
          <p:cNvPr id="2" name="标题 1"/>
          <p:cNvSpPr>
            <a:spLocks noGrp="1"/>
          </p:cNvSpPr>
          <p:nvPr>
            <p:ph type="ctrTitle" hasCustomPrompt="1"/>
          </p:nvPr>
        </p:nvSpPr>
        <p:spPr>
          <a:xfrm>
            <a:off x="297749" y="2418276"/>
            <a:ext cx="6267075" cy="1544385"/>
          </a:xfrm>
        </p:spPr>
        <p:txBody>
          <a:bodyPr lIns="90000" tIns="46800" rIns="90000" bIns="46800" anchor="b">
            <a:normAutofit/>
          </a:bodyPr>
          <a:lstStyle>
            <a:lvl1pPr algn="l">
              <a:defRPr sz="5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297750" y="4045199"/>
            <a:ext cx="6267076" cy="949494"/>
          </a:xfrm>
        </p:spPr>
        <p:txBody>
          <a:bodyPr lIns="90000" tIns="46800" rIns="90000" bIns="46800">
            <a:normAutofit/>
          </a:bodyPr>
          <a:lstStyle>
            <a:lvl1pPr marL="0" indent="0" algn="l">
              <a:buNone/>
              <a:defRPr sz="24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pic>
        <p:nvPicPr>
          <p:cNvPr id="19459"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9460"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9461"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9462"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9463"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90000" tIns="46800" rIns="90000" bIns="468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pic>
        <p:nvPicPr>
          <p:cNvPr id="20483" name="图片 3"/>
          <p:cNvPicPr>
            <a:picLocks noChangeAspect="1"/>
          </p:cNvPicPr>
          <p:nvPr>
            <p:custDataLst>
              <p:tags r:id="rId2"/>
            </p:custDataLst>
          </p:nvPr>
        </p:nvPicPr>
        <p:blipFill>
          <a:blip r:embed="rId3"/>
          <a:stretch>
            <a:fillRect/>
          </a:stretch>
        </p:blipFill>
        <p:spPr>
          <a:xfrm rot="-868862" flipH="1">
            <a:off x="9334500" y="2427288"/>
            <a:ext cx="1066800" cy="1046162"/>
          </a:xfrm>
          <a:prstGeom prst="rect">
            <a:avLst/>
          </a:prstGeom>
          <a:noFill/>
          <a:ln w="9525">
            <a:noFill/>
          </a:ln>
        </p:spPr>
      </p:pic>
      <p:pic>
        <p:nvPicPr>
          <p:cNvPr id="20484" name="图片 3"/>
          <p:cNvPicPr>
            <a:picLocks noChangeAspect="1"/>
          </p:cNvPicPr>
          <p:nvPr>
            <p:custDataLst>
              <p:tags r:id="rId4"/>
            </p:custDataLst>
          </p:nvPr>
        </p:nvPicPr>
        <p:blipFill>
          <a:blip r:embed="rId3"/>
          <a:stretch>
            <a:fillRect/>
          </a:stretch>
        </p:blipFill>
        <p:spPr>
          <a:xfrm>
            <a:off x="2212975" y="2452688"/>
            <a:ext cx="950913" cy="933450"/>
          </a:xfrm>
          <a:prstGeom prst="rect">
            <a:avLst/>
          </a:prstGeom>
          <a:noFill/>
          <a:ln w="9525">
            <a:noFill/>
          </a:ln>
        </p:spPr>
      </p:pic>
      <p:pic>
        <p:nvPicPr>
          <p:cNvPr id="20485" name="图片 8"/>
          <p:cNvPicPr>
            <a:picLocks noChangeAspect="1"/>
          </p:cNvPicPr>
          <p:nvPr>
            <p:custDataLst>
              <p:tags r:id="rId5"/>
            </p:custDataLst>
          </p:nvPr>
        </p:nvPicPr>
        <p:blipFill>
          <a:blip r:embed="rId6"/>
          <a:stretch>
            <a:fillRect/>
          </a:stretch>
        </p:blipFill>
        <p:spPr>
          <a:xfrm>
            <a:off x="4859338" y="-30162"/>
            <a:ext cx="1836737" cy="2236787"/>
          </a:xfrm>
          <a:prstGeom prst="rect">
            <a:avLst/>
          </a:prstGeom>
          <a:noFill/>
          <a:ln w="9525">
            <a:noFill/>
          </a:ln>
        </p:spPr>
      </p:pic>
      <p:pic>
        <p:nvPicPr>
          <p:cNvPr id="20486" name="图片 9"/>
          <p:cNvPicPr>
            <a:picLocks noChangeAspect="1"/>
          </p:cNvPicPr>
          <p:nvPr>
            <p:custDataLst>
              <p:tags r:id="rId7"/>
            </p:custDataLst>
          </p:nvPr>
        </p:nvPicPr>
        <p:blipFill>
          <a:blip r:embed="rId8"/>
          <a:stretch>
            <a:fillRect/>
          </a:stretch>
        </p:blipFill>
        <p:spPr>
          <a:xfrm>
            <a:off x="5068888" y="4519613"/>
            <a:ext cx="2060575" cy="2325687"/>
          </a:xfrm>
          <a:prstGeom prst="rect">
            <a:avLst/>
          </a:prstGeom>
          <a:noFill/>
          <a:ln w="9525">
            <a:noFill/>
          </a:ln>
        </p:spPr>
      </p:pic>
      <p:sp>
        <p:nvSpPr>
          <p:cNvPr id="2" name="标题 1"/>
          <p:cNvSpPr>
            <a:spLocks noGrp="1"/>
          </p:cNvSpPr>
          <p:nvPr>
            <p:ph type="title" hasCustomPrompt="1"/>
          </p:nvPr>
        </p:nvSpPr>
        <p:spPr>
          <a:xfrm>
            <a:off x="3260693" y="2167556"/>
            <a:ext cx="6000814" cy="1087284"/>
          </a:xfrm>
        </p:spPr>
        <p:txBody>
          <a:bodyPr lIns="90000" tIns="46800" rIns="90000" bIns="46800" anchor="b">
            <a:normAutofit/>
          </a:bodyPr>
          <a:lstStyle>
            <a:lvl1pPr algn="ctr">
              <a:defRPr sz="4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p:nvPr>
        </p:nvSpPr>
        <p:spPr>
          <a:xfrm>
            <a:off x="3260693" y="3340566"/>
            <a:ext cx="6000814" cy="1006960"/>
          </a:xfrm>
        </p:spPr>
        <p:txBody>
          <a:bodyPr lIns="90000" tIns="46800" rIns="90000" bIns="46800">
            <a:normAutofit/>
          </a:bodyPr>
          <a:lstStyle>
            <a:lvl1pPr marL="0" indent="0" algn="ctr">
              <a:buNone/>
              <a:defRPr sz="18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9"/>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0"/>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1"/>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pic>
        <p:nvPicPr>
          <p:cNvPr id="21507"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1508"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1509"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1510"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1511"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solidFill>
                  <a:schemeClr val="tx1">
                    <a:lumMod val="85000"/>
                    <a:lumOff val="15000"/>
                  </a:schemeClr>
                </a:solidFill>
                <a:latin typeface="微软雅黑" panose="020B0503020204020204" pitchFamily="34" charset="-122"/>
                <a:ea typeface="微软雅黑" panose="020B0503020204020204" pitchFamily="34" charset="-122"/>
              </a:defRPr>
            </a:lvl1pPr>
            <a:lvl2pPr>
              <a:defRPr sz="1600">
                <a:solidFill>
                  <a:schemeClr val="tx1">
                    <a:lumMod val="85000"/>
                    <a:lumOff val="15000"/>
                  </a:schemeClr>
                </a:solidFill>
                <a:latin typeface="微软雅黑" panose="020B0503020204020204" pitchFamily="34" charset="-122"/>
                <a:ea typeface="微软雅黑" panose="020B0503020204020204" pitchFamily="34" charset="-122"/>
              </a:defRPr>
            </a:lvl2pPr>
            <a:lvl3pPr>
              <a:defRPr sz="1600">
                <a:solidFill>
                  <a:schemeClr val="tx1">
                    <a:lumMod val="85000"/>
                    <a:lumOff val="15000"/>
                  </a:schemeClr>
                </a:solidFill>
                <a:latin typeface="微软雅黑" panose="020B0503020204020204" pitchFamily="34" charset="-122"/>
                <a:ea typeface="微软雅黑" panose="020B0503020204020204" pitchFamily="34" charset="-122"/>
              </a:defRPr>
            </a:lvl3pPr>
            <a:lvl4pPr>
              <a:defRPr sz="1600">
                <a:solidFill>
                  <a:schemeClr val="tx1">
                    <a:lumMod val="85000"/>
                    <a:lumOff val="15000"/>
                  </a:schemeClr>
                </a:solidFill>
                <a:latin typeface="微软雅黑" panose="020B0503020204020204" pitchFamily="34" charset="-122"/>
                <a:ea typeface="微软雅黑" panose="020B0503020204020204" pitchFamily="34" charset="-122"/>
              </a:defRPr>
            </a:lvl4pPr>
            <a:lvl5pPr>
              <a:defRPr sz="16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pic>
        <p:nvPicPr>
          <p:cNvPr id="22531" name="图片 9"/>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2532" name="图片 10"/>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2533" name="图片 11"/>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2534" name="图片 12"/>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2535" name="图片 13"/>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pic>
        <p:nvPicPr>
          <p:cNvPr id="23555"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3556" name="图片 8"/>
          <p:cNvPicPr>
            <a:picLocks noChangeAspect="1"/>
          </p:cNvPicPr>
          <p:nvPr>
            <p:custDataLst>
              <p:tags r:id="rId4"/>
            </p:custDataLst>
          </p:nvPr>
        </p:nvPicPr>
        <p:blipFill>
          <a:blip r:embed="rId5"/>
          <a:stretch>
            <a:fillRect/>
          </a:stretch>
        </p:blipFill>
        <p:spPr>
          <a:xfrm>
            <a:off x="260350" y="114300"/>
            <a:ext cx="546100" cy="534988"/>
          </a:xfrm>
          <a:prstGeom prst="rect">
            <a:avLst/>
          </a:prstGeom>
          <a:noFill/>
          <a:ln w="9525">
            <a:noFill/>
          </a:ln>
        </p:spPr>
      </p:pic>
      <p:pic>
        <p:nvPicPr>
          <p:cNvPr id="23557" name="图片 9"/>
          <p:cNvPicPr>
            <a:picLocks noChangeAspect="1"/>
          </p:cNvPicPr>
          <p:nvPr>
            <p:custDataLst>
              <p:tags r:id="rId6"/>
            </p:custDataLst>
          </p:nvPr>
        </p:nvPicPr>
        <p:blipFill>
          <a:blip r:embed="rId7"/>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5" name="灯片编号占位符 4"/>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pic>
        <p:nvPicPr>
          <p:cNvPr id="24579" name="图片 7"/>
          <p:cNvPicPr>
            <a:picLocks noChangeAspect="1"/>
          </p:cNvPicPr>
          <p:nvPr userDrawn="1">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4580" name="图片 8"/>
          <p:cNvPicPr>
            <a:picLocks noChangeAspect="1"/>
          </p:cNvPicPr>
          <p:nvPr userDrawn="1">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4581" name="图片 9"/>
          <p:cNvPicPr>
            <a:picLocks noChangeAspect="1"/>
          </p:cNvPicPr>
          <p:nvPr userDrawn="1">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4582" name="图片 10"/>
          <p:cNvPicPr>
            <a:picLocks noChangeAspect="1"/>
          </p:cNvPicPr>
          <p:nvPr userDrawn="1">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4583" name="图片 11"/>
          <p:cNvPicPr>
            <a:picLocks noChangeAspect="1"/>
          </p:cNvPicPr>
          <p:nvPr userDrawn="1">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5" name="标题 4"/>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pic>
        <p:nvPicPr>
          <p:cNvPr id="7171"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7172"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7173"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7174"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7175"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90000" tIns="46800" rIns="90000" bIns="468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pic>
        <p:nvPicPr>
          <p:cNvPr id="25603"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5604"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5605"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5606"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5607"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lvl1pPr>
              <a:lnSpc>
                <a:spcPct val="120000"/>
              </a:lnSpc>
              <a:defRPr/>
            </a:lvl1pPr>
          </a:lstStyle>
          <a:p>
            <a:pPr fontAlgn="base"/>
            <a:endParaRPr lang="zh-CN" altLang="en-US" strike="noStrike" noProof="1" dirty="0"/>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pic>
        <p:nvPicPr>
          <p:cNvPr id="26627"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6628"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6629"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6630"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6631"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pic>
        <p:nvPicPr>
          <p:cNvPr id="27651"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7652"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7653"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7654"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7655"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7" name="内容占位符 6"/>
          <p:cNvSpPr>
            <a:spLocks noGrp="1"/>
          </p:cNvSpPr>
          <p:nvPr>
            <p:ph sz="quarter" idx="13"/>
          </p:nvPr>
        </p:nvSpPr>
        <p:spPr>
          <a:xfrm>
            <a:off x="669930" y="952508"/>
            <a:ext cx="10852237" cy="5388907"/>
          </a:xfrm>
        </p:spPr>
        <p:txBody>
          <a:bodyPr/>
          <a:lstStyle>
            <a:lvl1pPr>
              <a:defRPr>
                <a:solidFill>
                  <a:schemeClr val="tx1">
                    <a:lumMod val="85000"/>
                    <a:lumOff val="15000"/>
                  </a:schemeClr>
                </a:solidFill>
                <a:latin typeface="微软雅黑" panose="020B0503020204020204" pitchFamily="34" charset="-122"/>
                <a:ea typeface="微软雅黑" panose="020B0503020204020204" pitchFamily="34" charset="-122"/>
              </a:defRPr>
            </a:lvl1pPr>
            <a:lvl2pPr>
              <a:defRPr>
                <a:solidFill>
                  <a:schemeClr val="tx1">
                    <a:lumMod val="85000"/>
                    <a:lumOff val="15000"/>
                  </a:schemeClr>
                </a:solidFill>
                <a:latin typeface="微软雅黑" panose="020B0503020204020204" pitchFamily="34" charset="-122"/>
                <a:ea typeface="微软雅黑" panose="020B0503020204020204" pitchFamily="34" charset="-122"/>
              </a:defRPr>
            </a:lvl2pPr>
            <a:lvl3pPr>
              <a:defRPr>
                <a:solidFill>
                  <a:schemeClr val="tx1">
                    <a:lumMod val="85000"/>
                    <a:lumOff val="15000"/>
                  </a:schemeClr>
                </a:solidFill>
                <a:latin typeface="微软雅黑" panose="020B0503020204020204" pitchFamily="34" charset="-122"/>
                <a:ea typeface="微软雅黑" panose="020B0503020204020204" pitchFamily="34" charset="-122"/>
              </a:defRPr>
            </a:lvl3pPr>
            <a:lvl4pPr>
              <a:defRPr>
                <a:solidFill>
                  <a:schemeClr val="tx1">
                    <a:lumMod val="85000"/>
                    <a:lumOff val="15000"/>
                  </a:schemeClr>
                </a:solidFill>
                <a:latin typeface="微软雅黑" panose="020B0503020204020204" pitchFamily="34" charset="-122"/>
                <a:ea typeface="微软雅黑" panose="020B0503020204020204" pitchFamily="34" charset="-122"/>
              </a:defRPr>
            </a:lvl4pPr>
            <a:lvl5pPr>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pic>
        <p:nvPicPr>
          <p:cNvPr id="28675" name="图片 5"/>
          <p:cNvPicPr>
            <a:picLocks noChangeAspect="1"/>
          </p:cNvPicPr>
          <p:nvPr>
            <p:custDataLst>
              <p:tags r:id="rId2"/>
            </p:custDataLst>
          </p:nvPr>
        </p:nvPicPr>
        <p:blipFill>
          <a:blip r:embed="rId3"/>
          <a:stretch>
            <a:fillRect/>
          </a:stretch>
        </p:blipFill>
        <p:spPr>
          <a:xfrm>
            <a:off x="2868613" y="3490913"/>
            <a:ext cx="2543175" cy="3108325"/>
          </a:xfrm>
          <a:prstGeom prst="rect">
            <a:avLst/>
          </a:prstGeom>
          <a:noFill/>
          <a:ln w="9525">
            <a:noFill/>
          </a:ln>
        </p:spPr>
      </p:pic>
      <p:pic>
        <p:nvPicPr>
          <p:cNvPr id="28676" name="图片 6"/>
          <p:cNvPicPr>
            <a:picLocks noChangeAspect="1"/>
          </p:cNvPicPr>
          <p:nvPr>
            <p:custDataLst>
              <p:tags r:id="rId4"/>
            </p:custDataLst>
          </p:nvPr>
        </p:nvPicPr>
        <p:blipFill>
          <a:blip r:embed="rId5"/>
          <a:stretch>
            <a:fillRect/>
          </a:stretch>
        </p:blipFill>
        <p:spPr>
          <a:xfrm>
            <a:off x="6350" y="1612900"/>
            <a:ext cx="3257550" cy="5243513"/>
          </a:xfrm>
          <a:prstGeom prst="rect">
            <a:avLst/>
          </a:prstGeom>
          <a:noFill/>
          <a:ln w="9525">
            <a:noFill/>
          </a:ln>
        </p:spPr>
      </p:pic>
      <p:pic>
        <p:nvPicPr>
          <p:cNvPr id="28677" name="图片 6"/>
          <p:cNvPicPr>
            <a:picLocks noChangeAspect="1"/>
          </p:cNvPicPr>
          <p:nvPr>
            <p:custDataLst>
              <p:tags r:id="rId6"/>
            </p:custDataLst>
          </p:nvPr>
        </p:nvPicPr>
        <p:blipFill>
          <a:blip r:embed="rId7"/>
          <a:stretch>
            <a:fillRect/>
          </a:stretch>
        </p:blipFill>
        <p:spPr>
          <a:xfrm rot="-4269324">
            <a:off x="3570288" y="5589588"/>
            <a:ext cx="568325" cy="542925"/>
          </a:xfrm>
          <a:prstGeom prst="rect">
            <a:avLst/>
          </a:prstGeom>
          <a:noFill/>
          <a:ln w="9525">
            <a:noFill/>
          </a:ln>
        </p:spPr>
      </p:pic>
      <p:pic>
        <p:nvPicPr>
          <p:cNvPr id="28678" name="图片 5"/>
          <p:cNvPicPr>
            <a:picLocks noChangeAspect="1"/>
          </p:cNvPicPr>
          <p:nvPr>
            <p:custDataLst>
              <p:tags r:id="rId8"/>
            </p:custDataLst>
          </p:nvPr>
        </p:nvPicPr>
        <p:blipFill>
          <a:blip r:embed="rId7"/>
          <a:stretch>
            <a:fillRect/>
          </a:stretch>
        </p:blipFill>
        <p:spPr>
          <a:xfrm rot="-1176787">
            <a:off x="1217613" y="5848350"/>
            <a:ext cx="563562" cy="536575"/>
          </a:xfrm>
          <a:prstGeom prst="rect">
            <a:avLst/>
          </a:prstGeom>
          <a:noFill/>
          <a:ln w="9525">
            <a:noFill/>
          </a:ln>
        </p:spPr>
      </p:pic>
      <p:pic>
        <p:nvPicPr>
          <p:cNvPr id="28679" name="图片 9"/>
          <p:cNvPicPr>
            <a:picLocks noChangeAspect="1"/>
          </p:cNvPicPr>
          <p:nvPr>
            <p:custDataLst>
              <p:tags r:id="rId9"/>
            </p:custDataLst>
          </p:nvPr>
        </p:nvPicPr>
        <p:blipFill>
          <a:blip r:embed="rId10"/>
          <a:stretch>
            <a:fillRect/>
          </a:stretch>
        </p:blipFill>
        <p:spPr>
          <a:xfrm>
            <a:off x="4964113" y="4621213"/>
            <a:ext cx="1830387" cy="2236787"/>
          </a:xfrm>
          <a:prstGeom prst="rect">
            <a:avLst/>
          </a:prstGeom>
          <a:noFill/>
          <a:ln w="9525">
            <a:noFill/>
          </a:ln>
        </p:spPr>
      </p:pic>
      <p:pic>
        <p:nvPicPr>
          <p:cNvPr id="28680" name="图片 10"/>
          <p:cNvPicPr>
            <a:picLocks noChangeAspect="1"/>
          </p:cNvPicPr>
          <p:nvPr>
            <p:custDataLst>
              <p:tags r:id="rId11"/>
            </p:custDataLst>
          </p:nvPr>
        </p:nvPicPr>
        <p:blipFill>
          <a:blip r:embed="rId12"/>
          <a:stretch>
            <a:fillRect/>
          </a:stretch>
        </p:blipFill>
        <p:spPr>
          <a:xfrm>
            <a:off x="3616325" y="369888"/>
            <a:ext cx="2659063" cy="3116262"/>
          </a:xfrm>
          <a:prstGeom prst="rect">
            <a:avLst/>
          </a:prstGeom>
          <a:noFill/>
          <a:ln w="9525">
            <a:noFill/>
          </a:ln>
        </p:spPr>
      </p:pic>
      <p:pic>
        <p:nvPicPr>
          <p:cNvPr id="28681" name="图片 3"/>
          <p:cNvPicPr>
            <a:picLocks noChangeAspect="1"/>
          </p:cNvPicPr>
          <p:nvPr>
            <p:custDataLst>
              <p:tags r:id="rId13"/>
            </p:custDataLst>
          </p:nvPr>
        </p:nvPicPr>
        <p:blipFill>
          <a:blip r:embed="rId14"/>
          <a:stretch>
            <a:fillRect/>
          </a:stretch>
        </p:blipFill>
        <p:spPr>
          <a:xfrm rot="-868862" flipH="1">
            <a:off x="10272713" y="1108075"/>
            <a:ext cx="1066800" cy="1046163"/>
          </a:xfrm>
          <a:prstGeom prst="rect">
            <a:avLst/>
          </a:prstGeom>
          <a:noFill/>
          <a:ln w="9525">
            <a:noFill/>
          </a:ln>
        </p:spPr>
      </p:pic>
      <p:pic>
        <p:nvPicPr>
          <p:cNvPr id="28682" name="图片 4"/>
          <p:cNvPicPr>
            <a:picLocks noChangeAspect="1"/>
          </p:cNvPicPr>
          <p:nvPr>
            <p:custDataLst>
              <p:tags r:id="rId15"/>
            </p:custDataLst>
          </p:nvPr>
        </p:nvPicPr>
        <p:blipFill>
          <a:blip r:embed="rId7"/>
          <a:stretch>
            <a:fillRect/>
          </a:stretch>
        </p:blipFill>
        <p:spPr>
          <a:xfrm>
            <a:off x="8472488" y="5543550"/>
            <a:ext cx="558800" cy="533400"/>
          </a:xfrm>
          <a:prstGeom prst="rect">
            <a:avLst/>
          </a:prstGeom>
          <a:noFill/>
          <a:ln w="9525">
            <a:noFill/>
          </a:ln>
        </p:spPr>
      </p:pic>
      <p:pic>
        <p:nvPicPr>
          <p:cNvPr id="28683" name="图片 3"/>
          <p:cNvPicPr>
            <a:picLocks noChangeAspect="1"/>
          </p:cNvPicPr>
          <p:nvPr>
            <p:custDataLst>
              <p:tags r:id="rId16"/>
            </p:custDataLst>
          </p:nvPr>
        </p:nvPicPr>
        <p:blipFill>
          <a:blip r:embed="rId14"/>
          <a:stretch>
            <a:fillRect/>
          </a:stretch>
        </p:blipFill>
        <p:spPr>
          <a:xfrm>
            <a:off x="2420938" y="1196975"/>
            <a:ext cx="950912" cy="933450"/>
          </a:xfrm>
          <a:prstGeom prst="rect">
            <a:avLst/>
          </a:prstGeom>
          <a:noFill/>
          <a:ln w="9525">
            <a:noFill/>
          </a:ln>
        </p:spPr>
      </p:pic>
      <p:sp>
        <p:nvSpPr>
          <p:cNvPr id="2" name="标题 1"/>
          <p:cNvSpPr>
            <a:spLocks noGrp="1"/>
          </p:cNvSpPr>
          <p:nvPr>
            <p:ph type="title" hasCustomPrompt="1"/>
          </p:nvPr>
        </p:nvSpPr>
        <p:spPr>
          <a:xfrm>
            <a:off x="6393201" y="2148532"/>
            <a:ext cx="5601600" cy="1544400"/>
          </a:xfrm>
        </p:spPr>
        <p:txBody>
          <a:bodyPr lIns="90000" tIns="46800" rIns="90000" bIns="46800" anchor="b"/>
          <a:lstStyle>
            <a:lvl1pPr algn="r">
              <a:defRPr sz="72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编辑标题</a:t>
            </a:r>
            <a:endParaRPr lang="zh-CN" altLang="en-US" strike="noStrike" noProof="1" dirty="0"/>
          </a:p>
        </p:txBody>
      </p:sp>
      <p:sp>
        <p:nvSpPr>
          <p:cNvPr id="16" name="副标题 2"/>
          <p:cNvSpPr>
            <a:spLocks noGrp="1"/>
          </p:cNvSpPr>
          <p:nvPr>
            <p:ph type="subTitle" idx="1" hasCustomPrompt="1"/>
          </p:nvPr>
        </p:nvSpPr>
        <p:spPr>
          <a:xfrm>
            <a:off x="6393200" y="3788152"/>
            <a:ext cx="5606253" cy="949494"/>
          </a:xfrm>
        </p:spPr>
        <p:txBody>
          <a:bodyPr lIns="90000" tIns="46800" rIns="90000" bIns="46800">
            <a:normAutofit/>
          </a:bodyPr>
          <a:lstStyle>
            <a:lvl1pPr marL="0" indent="0" algn="r">
              <a:buNone/>
              <a:defRPr sz="36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3" name="日期占位符 2"/>
          <p:cNvSpPr>
            <a:spLocks noGrp="1"/>
          </p:cNvSpPr>
          <p:nvPr>
            <p:ph type="dt" sz="half" idx="10"/>
            <p:custDataLst>
              <p:tags r:id="rId17"/>
            </p:custDataLst>
          </p:nvPr>
        </p:nvSpPr>
        <p:spPr>
          <a:xfrm>
            <a:off x="723900" y="6356350"/>
            <a:ext cx="2743200" cy="365125"/>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8"/>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9"/>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1800" strike="noStrike" noProof="1"/>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4"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ctrTitle" hasCustomPrompt="1"/>
          </p:nvPr>
        </p:nvSpPr>
        <p:spPr>
          <a:xfrm>
            <a:off x="669882" y="2588281"/>
            <a:ext cx="10852237" cy="899167"/>
          </a:xfrm>
        </p:spPr>
        <p:txBody>
          <a:bodyPr lIns="101600" tIns="38100" rIns="25400" bIns="38100" anchor="t" anchorCtr="0">
            <a:noAutofit/>
          </a:bodyPr>
          <a:lstStyle>
            <a:lvl1pPr algn="ctr">
              <a:defRPr sz="5400" spc="600"/>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669882" y="3566160"/>
            <a:ext cx="10852237" cy="950984"/>
          </a:xfrm>
        </p:spPr>
        <p:txBody>
          <a:bodyPr lIns="101600" tIns="38100" rIns="76200" bIns="3810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16" name="日期占位符 15"/>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17" name="页脚占位符 16"/>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18" name="灯片编号占位符 17"/>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930" y="3808730"/>
            <a:ext cx="10852237" cy="624845"/>
          </a:xfrm>
        </p:spPr>
        <p:txBody>
          <a:bodyPr lIns="101600" tIns="38100" rIns="63500" bIns="38100" anchor="t" anchorCtr="0">
            <a:noAutofit/>
          </a:bodyPr>
          <a:lstStyle>
            <a:lvl1pPr>
              <a:defRPr sz="3600" u="none" strike="noStrike" kern="1200" cap="none" spc="300" normalizeH="0">
                <a:solidFill>
                  <a:schemeClr val="tx1"/>
                </a:solidFill>
                <a:uFillTx/>
                <a:latin typeface="微软雅黑" panose="020B0503020204020204" pitchFamily="34" charset="-122"/>
                <a:ea typeface="微软雅黑" panose="020B0503020204020204" pitchFamily="34" charset="-122"/>
              </a:defRPr>
            </a:lvl1pPr>
          </a:lstStyle>
          <a:p>
            <a:pPr fontAlgn="auto"/>
            <a:r>
              <a:rPr lang="zh-CN" altLang="en-US" strike="noStrike" noProof="1" dirty="0"/>
              <a:t>单击此处编辑母版标题样式</a:t>
            </a:r>
            <a:endParaRPr lang="zh-CN" altLang="en-US" strike="noStrike" noProof="1" dirty="0"/>
          </a:p>
        </p:txBody>
      </p:sp>
      <p:sp>
        <p:nvSpPr>
          <p:cNvPr id="3" name="文本占位符 2"/>
          <p:cNvSpPr>
            <a:spLocks noGrp="1"/>
          </p:cNvSpPr>
          <p:nvPr>
            <p:ph type="body" idx="1"/>
          </p:nvPr>
        </p:nvSpPr>
        <p:spPr>
          <a:xfrm>
            <a:off x="669925" y="4511675"/>
            <a:ext cx="10852237" cy="1077985"/>
          </a:xfrm>
        </p:spPr>
        <p:txBody>
          <a:bodyPr lIns="101600" tIns="38100" rIns="76200" bIns="38100">
            <a:noAutofit/>
          </a:bodyPr>
          <a:lstStyle>
            <a:lvl1pPr marL="0" indent="0" eaLnBrk="1" fontAlgn="auto" latinLnBrk="0" hangingPunct="1">
              <a:buNone/>
              <a:defRPr kumimoji="0" lang="zh-CN" altLang="en-US" sz="1600" b="0" i="0" u="none" strike="noStrike" kern="1200" cap="none" spc="150" normalizeH="0" baseline="0" noProof="1">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8"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latin typeface="微软雅黑" panose="020B0503020204020204" pitchFamily="34" charset="-122"/>
                <a:ea typeface="微软雅黑" panose="020B0503020204020204" pitchFamily="34" charset="-122"/>
              </a:defRPr>
            </a:lvl1pPr>
            <a:lvl2pPr>
              <a:defRPr sz="1600">
                <a:latin typeface="微软雅黑" panose="020B0503020204020204" pitchFamily="34" charset="-122"/>
                <a:ea typeface="微软雅黑" panose="020B0503020204020204" pitchFamily="34" charset="-122"/>
              </a:defRPr>
            </a:lvl2pPr>
            <a:lvl3pPr>
              <a:defRPr sz="1600">
                <a:latin typeface="微软雅黑" panose="020B0503020204020204" pitchFamily="34" charset="-122"/>
                <a:ea typeface="微软雅黑" panose="020B0503020204020204" pitchFamily="34" charset="-122"/>
              </a:defRPr>
            </a:lvl3pPr>
            <a:lvl4pPr>
              <a:defRPr sz="1600">
                <a:latin typeface="微软雅黑" panose="020B0503020204020204" pitchFamily="34" charset="-122"/>
                <a:ea typeface="微软雅黑" panose="020B0503020204020204" pitchFamily="34" charset="-122"/>
              </a:defRPr>
            </a:lvl4pPr>
            <a:lvl5pPr>
              <a:defRPr sz="1600">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10"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pic>
        <p:nvPicPr>
          <p:cNvPr id="8195" name="图片 3"/>
          <p:cNvPicPr>
            <a:picLocks noChangeAspect="1"/>
          </p:cNvPicPr>
          <p:nvPr>
            <p:custDataLst>
              <p:tags r:id="rId2"/>
            </p:custDataLst>
          </p:nvPr>
        </p:nvPicPr>
        <p:blipFill>
          <a:blip r:embed="rId3"/>
          <a:stretch>
            <a:fillRect/>
          </a:stretch>
        </p:blipFill>
        <p:spPr>
          <a:xfrm rot="-868862" flipH="1">
            <a:off x="9334500" y="2427288"/>
            <a:ext cx="1066800" cy="1046162"/>
          </a:xfrm>
          <a:prstGeom prst="rect">
            <a:avLst/>
          </a:prstGeom>
          <a:noFill/>
          <a:ln w="9525">
            <a:noFill/>
          </a:ln>
        </p:spPr>
      </p:pic>
      <p:pic>
        <p:nvPicPr>
          <p:cNvPr id="8196" name="图片 3"/>
          <p:cNvPicPr>
            <a:picLocks noChangeAspect="1"/>
          </p:cNvPicPr>
          <p:nvPr>
            <p:custDataLst>
              <p:tags r:id="rId4"/>
            </p:custDataLst>
          </p:nvPr>
        </p:nvPicPr>
        <p:blipFill>
          <a:blip r:embed="rId3"/>
          <a:stretch>
            <a:fillRect/>
          </a:stretch>
        </p:blipFill>
        <p:spPr>
          <a:xfrm>
            <a:off x="2212975" y="2452688"/>
            <a:ext cx="950913" cy="933450"/>
          </a:xfrm>
          <a:prstGeom prst="rect">
            <a:avLst/>
          </a:prstGeom>
          <a:noFill/>
          <a:ln w="9525">
            <a:noFill/>
          </a:ln>
        </p:spPr>
      </p:pic>
      <p:pic>
        <p:nvPicPr>
          <p:cNvPr id="8197" name="图片 8"/>
          <p:cNvPicPr>
            <a:picLocks noChangeAspect="1"/>
          </p:cNvPicPr>
          <p:nvPr>
            <p:custDataLst>
              <p:tags r:id="rId5"/>
            </p:custDataLst>
          </p:nvPr>
        </p:nvPicPr>
        <p:blipFill>
          <a:blip r:embed="rId6"/>
          <a:stretch>
            <a:fillRect/>
          </a:stretch>
        </p:blipFill>
        <p:spPr>
          <a:xfrm>
            <a:off x="4859338" y="-30162"/>
            <a:ext cx="1836737" cy="2236787"/>
          </a:xfrm>
          <a:prstGeom prst="rect">
            <a:avLst/>
          </a:prstGeom>
          <a:noFill/>
          <a:ln w="9525">
            <a:noFill/>
          </a:ln>
        </p:spPr>
      </p:pic>
      <p:pic>
        <p:nvPicPr>
          <p:cNvPr id="8198" name="图片 9"/>
          <p:cNvPicPr>
            <a:picLocks noChangeAspect="1"/>
          </p:cNvPicPr>
          <p:nvPr>
            <p:custDataLst>
              <p:tags r:id="rId7"/>
            </p:custDataLst>
          </p:nvPr>
        </p:nvPicPr>
        <p:blipFill>
          <a:blip r:embed="rId8"/>
          <a:stretch>
            <a:fillRect/>
          </a:stretch>
        </p:blipFill>
        <p:spPr>
          <a:xfrm>
            <a:off x="5068888" y="4519613"/>
            <a:ext cx="2060575" cy="2325687"/>
          </a:xfrm>
          <a:prstGeom prst="rect">
            <a:avLst/>
          </a:prstGeom>
          <a:noFill/>
          <a:ln w="9525">
            <a:noFill/>
          </a:ln>
        </p:spPr>
      </p:pic>
      <p:sp>
        <p:nvSpPr>
          <p:cNvPr id="2" name="标题 1"/>
          <p:cNvSpPr>
            <a:spLocks noGrp="1"/>
          </p:cNvSpPr>
          <p:nvPr>
            <p:ph type="title" hasCustomPrompt="1"/>
          </p:nvPr>
        </p:nvSpPr>
        <p:spPr>
          <a:xfrm>
            <a:off x="3260693" y="2167556"/>
            <a:ext cx="6000814" cy="1087284"/>
          </a:xfrm>
        </p:spPr>
        <p:txBody>
          <a:bodyPr lIns="90000" tIns="46800" rIns="90000" bIns="46800" anchor="b">
            <a:normAutofit/>
          </a:bodyPr>
          <a:lstStyle>
            <a:lvl1pPr algn="ctr">
              <a:defRPr sz="4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p:nvPr>
        </p:nvSpPr>
        <p:spPr>
          <a:xfrm>
            <a:off x="3260693" y="3340566"/>
            <a:ext cx="6000814" cy="1006960"/>
          </a:xfrm>
        </p:spPr>
        <p:txBody>
          <a:bodyPr lIns="90000" tIns="46800" rIns="90000" bIns="46800">
            <a:normAutofit/>
          </a:bodyPr>
          <a:lstStyle>
            <a:lvl1pPr marL="0" indent="0" algn="ctr">
              <a:buNone/>
              <a:defRPr sz="18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9"/>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0"/>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1"/>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6"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5"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日期占位符 1"/>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4" name="灯片编号占位符 3"/>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sp>
        <p:nvSpPr>
          <p:cNvPr id="8"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7" name="灯片编号占位符 6"/>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latin typeface="微软雅黑" panose="020B0503020204020204" pitchFamily="34" charset="-122"/>
                <a:ea typeface="微软雅黑" panose="020B0503020204020204" pitchFamily="34" charset="-122"/>
              </a:defRPr>
            </a:lvl1pPr>
            <a:lvl2pPr indent="0" eaLnBrk="1" fontAlgn="auto" latinLnBrk="0" hangingPunct="1">
              <a:defRPr>
                <a:latin typeface="微软雅黑" panose="020B0503020204020204" pitchFamily="34" charset="-122"/>
                <a:ea typeface="微软雅黑" panose="020B0503020204020204" pitchFamily="34" charset="-122"/>
              </a:defRPr>
            </a:lvl2pPr>
            <a:lvl3pPr indent="0" eaLnBrk="1" fontAlgn="auto" latinLnBrk="0" hangingPunct="1">
              <a:defRPr>
                <a:latin typeface="微软雅黑" panose="020B0503020204020204" pitchFamily="34" charset="-122"/>
                <a:ea typeface="微软雅黑" panose="020B0503020204020204" pitchFamily="34" charset="-122"/>
              </a:defRPr>
            </a:lvl3pPr>
            <a:lvl4pPr indent="0" eaLnBrk="1" fontAlgn="auto" latinLnBrk="0" hangingPunct="1">
              <a:defRPr>
                <a:latin typeface="微软雅黑" panose="020B0503020204020204" pitchFamily="34" charset="-122"/>
                <a:ea typeface="微软雅黑" panose="020B0503020204020204" pitchFamily="34" charset="-122"/>
              </a:defRPr>
            </a:lvl4pPr>
            <a:lvl5pPr indent="0" eaLnBrk="1" fontAlgn="auto" latinLnBrk="0" hangingPunct="1">
              <a:defRPr>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sp>
        <p:nvSpPr>
          <p:cNvPr id="2"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7" name="内容占位符 6"/>
          <p:cNvSpPr>
            <a:spLocks noGrp="1"/>
          </p:cNvSpPr>
          <p:nvPr>
            <p:ph sz="quarter" idx="13"/>
          </p:nvPr>
        </p:nvSpPr>
        <p:spPr>
          <a:xfrm>
            <a:off x="669930" y="952508"/>
            <a:ext cx="10852237" cy="5388907"/>
          </a:xfrm>
        </p:spPr>
        <p:txBody>
          <a:body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sp>
        <p:nvSpPr>
          <p:cNvPr id="6"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hasCustomPrompt="1"/>
          </p:nvPr>
        </p:nvSpPr>
        <p:spPr>
          <a:xfrm>
            <a:off x="669882" y="2588281"/>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1" i="0" u="none" strike="noStrike" kern="1200" cap="none" spc="6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单击此处编辑标题</a:t>
            </a:r>
            <a:endParaRPr strike="noStrike" noProof="1">
              <a:sym typeface="+mn-ea"/>
            </a:endParaRPr>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4"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ctrTitle" hasCustomPrompt="1"/>
          </p:nvPr>
        </p:nvSpPr>
        <p:spPr>
          <a:xfrm>
            <a:off x="669882" y="2588281"/>
            <a:ext cx="10852237" cy="899167"/>
          </a:xfrm>
        </p:spPr>
        <p:txBody>
          <a:bodyPr lIns="101600" tIns="38100" rIns="25400" bIns="38100" anchor="t" anchorCtr="0">
            <a:noAutofit/>
          </a:bodyPr>
          <a:lstStyle>
            <a:lvl1pPr algn="ctr">
              <a:defRPr sz="5400" spc="600"/>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669882" y="3566160"/>
            <a:ext cx="10852237" cy="950984"/>
          </a:xfrm>
        </p:spPr>
        <p:txBody>
          <a:bodyPr lIns="101600" tIns="38100" rIns="76200" bIns="3810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16" name="日期占位符 15"/>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17" name="页脚占位符 16"/>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18" name="灯片编号占位符 17"/>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930" y="3808730"/>
            <a:ext cx="10852237" cy="624845"/>
          </a:xfrm>
        </p:spPr>
        <p:txBody>
          <a:bodyPr lIns="101600" tIns="38100" rIns="63500" bIns="38100" anchor="t" anchorCtr="0">
            <a:noAutofit/>
          </a:bodyPr>
          <a:lstStyle>
            <a:lvl1pPr>
              <a:defRPr sz="3600" u="none" strike="noStrike" kern="1200" cap="none" spc="300" normalizeH="0">
                <a:solidFill>
                  <a:schemeClr val="tx1"/>
                </a:solidFill>
                <a:uFillTx/>
                <a:latin typeface="微软雅黑" panose="020B0503020204020204" pitchFamily="34" charset="-122"/>
                <a:ea typeface="微软雅黑" panose="020B0503020204020204" pitchFamily="34" charset="-122"/>
              </a:defRPr>
            </a:lvl1pPr>
          </a:lstStyle>
          <a:p>
            <a:pPr fontAlgn="auto"/>
            <a:r>
              <a:rPr lang="zh-CN" altLang="en-US" strike="noStrike" noProof="1" dirty="0"/>
              <a:t>单击此处编辑母版标题样式</a:t>
            </a:r>
            <a:endParaRPr lang="zh-CN" altLang="en-US" strike="noStrike" noProof="1" dirty="0"/>
          </a:p>
        </p:txBody>
      </p:sp>
      <p:sp>
        <p:nvSpPr>
          <p:cNvPr id="3" name="文本占位符 2"/>
          <p:cNvSpPr>
            <a:spLocks noGrp="1"/>
          </p:cNvSpPr>
          <p:nvPr>
            <p:ph type="body" idx="1"/>
          </p:nvPr>
        </p:nvSpPr>
        <p:spPr>
          <a:xfrm>
            <a:off x="669925" y="4511675"/>
            <a:ext cx="10852237" cy="1077985"/>
          </a:xfrm>
        </p:spPr>
        <p:txBody>
          <a:bodyPr lIns="101600" tIns="38100" rIns="76200" bIns="38100">
            <a:noAutofit/>
          </a:bodyPr>
          <a:lstStyle>
            <a:lvl1pPr marL="0" indent="0" eaLnBrk="1" fontAlgn="auto" latinLnBrk="0" hangingPunct="1">
              <a:buNone/>
              <a:defRPr kumimoji="0" lang="zh-CN" altLang="en-US" sz="1600" b="0" i="0" u="none" strike="noStrike" kern="1200" cap="none" spc="150" normalizeH="0" baseline="0" noProof="1">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8"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latin typeface="微软雅黑" panose="020B0503020204020204" pitchFamily="34" charset="-122"/>
                <a:ea typeface="微软雅黑" panose="020B0503020204020204" pitchFamily="34" charset="-122"/>
              </a:defRPr>
            </a:lvl1pPr>
            <a:lvl2pPr>
              <a:defRPr sz="1600">
                <a:latin typeface="微软雅黑" panose="020B0503020204020204" pitchFamily="34" charset="-122"/>
                <a:ea typeface="微软雅黑" panose="020B0503020204020204" pitchFamily="34" charset="-122"/>
              </a:defRPr>
            </a:lvl2pPr>
            <a:lvl3pPr>
              <a:defRPr sz="1600">
                <a:latin typeface="微软雅黑" panose="020B0503020204020204" pitchFamily="34" charset="-122"/>
                <a:ea typeface="微软雅黑" panose="020B0503020204020204" pitchFamily="34" charset="-122"/>
              </a:defRPr>
            </a:lvl3pPr>
            <a:lvl4pPr>
              <a:defRPr sz="1600">
                <a:latin typeface="微软雅黑" panose="020B0503020204020204" pitchFamily="34" charset="-122"/>
                <a:ea typeface="微软雅黑" panose="020B0503020204020204" pitchFamily="34" charset="-122"/>
              </a:defRPr>
            </a:lvl4pPr>
            <a:lvl5pPr>
              <a:defRPr sz="1600">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pic>
        <p:nvPicPr>
          <p:cNvPr id="9219"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9220"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9221"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9222"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9223"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solidFill>
                  <a:schemeClr val="tx1">
                    <a:lumMod val="85000"/>
                    <a:lumOff val="15000"/>
                  </a:schemeClr>
                </a:solidFill>
                <a:latin typeface="微软雅黑" panose="020B0503020204020204" pitchFamily="34" charset="-122"/>
                <a:ea typeface="微软雅黑" panose="020B0503020204020204" pitchFamily="34" charset="-122"/>
              </a:defRPr>
            </a:lvl1pPr>
            <a:lvl2pPr>
              <a:defRPr sz="1600">
                <a:solidFill>
                  <a:schemeClr val="tx1">
                    <a:lumMod val="85000"/>
                    <a:lumOff val="15000"/>
                  </a:schemeClr>
                </a:solidFill>
                <a:latin typeface="微软雅黑" panose="020B0503020204020204" pitchFamily="34" charset="-122"/>
                <a:ea typeface="微软雅黑" panose="020B0503020204020204" pitchFamily="34" charset="-122"/>
              </a:defRPr>
            </a:lvl2pPr>
            <a:lvl3pPr>
              <a:defRPr sz="1600">
                <a:solidFill>
                  <a:schemeClr val="tx1">
                    <a:lumMod val="85000"/>
                    <a:lumOff val="15000"/>
                  </a:schemeClr>
                </a:solidFill>
                <a:latin typeface="微软雅黑" panose="020B0503020204020204" pitchFamily="34" charset="-122"/>
                <a:ea typeface="微软雅黑" panose="020B0503020204020204" pitchFamily="34" charset="-122"/>
              </a:defRPr>
            </a:lvl3pPr>
            <a:lvl4pPr>
              <a:defRPr sz="1600">
                <a:solidFill>
                  <a:schemeClr val="tx1">
                    <a:lumMod val="85000"/>
                    <a:lumOff val="15000"/>
                  </a:schemeClr>
                </a:solidFill>
                <a:latin typeface="微软雅黑" panose="020B0503020204020204" pitchFamily="34" charset="-122"/>
                <a:ea typeface="微软雅黑" panose="020B0503020204020204" pitchFamily="34" charset="-122"/>
              </a:defRPr>
            </a:lvl4pPr>
            <a:lvl5pPr>
              <a:defRPr sz="16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10"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6"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5"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日期占位符 1"/>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4" name="灯片编号占位符 3"/>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sp>
        <p:nvSpPr>
          <p:cNvPr id="8"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7" name="灯片编号占位符 6"/>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latin typeface="微软雅黑" panose="020B0503020204020204" pitchFamily="34" charset="-122"/>
                <a:ea typeface="微软雅黑" panose="020B0503020204020204" pitchFamily="34" charset="-122"/>
              </a:defRPr>
            </a:lvl1pPr>
            <a:lvl2pPr indent="0" eaLnBrk="1" fontAlgn="auto" latinLnBrk="0" hangingPunct="1">
              <a:defRPr>
                <a:latin typeface="微软雅黑" panose="020B0503020204020204" pitchFamily="34" charset="-122"/>
                <a:ea typeface="微软雅黑" panose="020B0503020204020204" pitchFamily="34" charset="-122"/>
              </a:defRPr>
            </a:lvl2pPr>
            <a:lvl3pPr indent="0" eaLnBrk="1" fontAlgn="auto" latinLnBrk="0" hangingPunct="1">
              <a:defRPr>
                <a:latin typeface="微软雅黑" panose="020B0503020204020204" pitchFamily="34" charset="-122"/>
                <a:ea typeface="微软雅黑" panose="020B0503020204020204" pitchFamily="34" charset="-122"/>
              </a:defRPr>
            </a:lvl3pPr>
            <a:lvl4pPr indent="0" eaLnBrk="1" fontAlgn="auto" latinLnBrk="0" hangingPunct="1">
              <a:defRPr>
                <a:latin typeface="微软雅黑" panose="020B0503020204020204" pitchFamily="34" charset="-122"/>
                <a:ea typeface="微软雅黑" panose="020B0503020204020204" pitchFamily="34" charset="-122"/>
              </a:defRPr>
            </a:lvl4pPr>
            <a:lvl5pPr indent="0" eaLnBrk="1" fontAlgn="auto" latinLnBrk="0" hangingPunct="1">
              <a:defRPr>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sp>
        <p:nvSpPr>
          <p:cNvPr id="2"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7" name="内容占位符 6"/>
          <p:cNvSpPr>
            <a:spLocks noGrp="1"/>
          </p:cNvSpPr>
          <p:nvPr>
            <p:ph sz="quarter" idx="13"/>
          </p:nvPr>
        </p:nvSpPr>
        <p:spPr>
          <a:xfrm>
            <a:off x="669930" y="952508"/>
            <a:ext cx="10852237" cy="5388907"/>
          </a:xfrm>
        </p:spPr>
        <p:txBody>
          <a:body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sp>
        <p:nvSpPr>
          <p:cNvPr id="6"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hasCustomPrompt="1"/>
          </p:nvPr>
        </p:nvSpPr>
        <p:spPr>
          <a:xfrm>
            <a:off x="669882" y="2588281"/>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1" i="0" u="none" strike="noStrike" kern="1200" cap="none" spc="6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单击此处编辑标题</a:t>
            </a:r>
            <a:endParaRPr strike="noStrike" noProof="1">
              <a:sym typeface="+mn-ea"/>
            </a:endParaRPr>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pic>
        <p:nvPicPr>
          <p:cNvPr id="6147" name="图片 5"/>
          <p:cNvPicPr>
            <a:picLocks noChangeAspect="1"/>
          </p:cNvPicPr>
          <p:nvPr>
            <p:custDataLst>
              <p:tags r:id="rId2"/>
            </p:custDataLst>
          </p:nvPr>
        </p:nvPicPr>
        <p:blipFill>
          <a:blip r:embed="rId3"/>
          <a:stretch>
            <a:fillRect/>
          </a:stretch>
        </p:blipFill>
        <p:spPr>
          <a:xfrm rot="-1679587">
            <a:off x="1331913" y="5761038"/>
            <a:ext cx="709612" cy="676275"/>
          </a:xfrm>
          <a:prstGeom prst="rect">
            <a:avLst/>
          </a:prstGeom>
          <a:noFill/>
          <a:ln w="9525">
            <a:noFill/>
          </a:ln>
        </p:spPr>
      </p:pic>
      <p:pic>
        <p:nvPicPr>
          <p:cNvPr id="6148" name="图片 6"/>
          <p:cNvPicPr>
            <a:picLocks noChangeAspect="1"/>
          </p:cNvPicPr>
          <p:nvPr>
            <p:custDataLst>
              <p:tags r:id="rId4"/>
            </p:custDataLst>
          </p:nvPr>
        </p:nvPicPr>
        <p:blipFill>
          <a:blip r:embed="rId3"/>
          <a:stretch>
            <a:fillRect/>
          </a:stretch>
        </p:blipFill>
        <p:spPr>
          <a:xfrm rot="-4269324">
            <a:off x="3751263" y="5589588"/>
            <a:ext cx="568325" cy="542925"/>
          </a:xfrm>
          <a:prstGeom prst="rect">
            <a:avLst/>
          </a:prstGeom>
          <a:noFill/>
          <a:ln w="9525">
            <a:noFill/>
          </a:ln>
        </p:spPr>
      </p:pic>
      <p:pic>
        <p:nvPicPr>
          <p:cNvPr id="6149" name="图片 4"/>
          <p:cNvPicPr>
            <a:picLocks noChangeAspect="1"/>
          </p:cNvPicPr>
          <p:nvPr>
            <p:custDataLst>
              <p:tags r:id="rId5"/>
            </p:custDataLst>
          </p:nvPr>
        </p:nvPicPr>
        <p:blipFill>
          <a:blip r:embed="rId3"/>
          <a:stretch>
            <a:fillRect/>
          </a:stretch>
        </p:blipFill>
        <p:spPr>
          <a:xfrm>
            <a:off x="609600" y="693738"/>
            <a:ext cx="560388" cy="534987"/>
          </a:xfrm>
          <a:prstGeom prst="rect">
            <a:avLst/>
          </a:prstGeom>
          <a:noFill/>
          <a:ln w="9525">
            <a:noFill/>
          </a:ln>
        </p:spPr>
      </p:pic>
      <p:pic>
        <p:nvPicPr>
          <p:cNvPr id="6150" name="图片 3"/>
          <p:cNvPicPr>
            <a:picLocks noChangeAspect="1"/>
          </p:cNvPicPr>
          <p:nvPr>
            <p:custDataLst>
              <p:tags r:id="rId6"/>
            </p:custDataLst>
          </p:nvPr>
        </p:nvPicPr>
        <p:blipFill>
          <a:blip r:embed="rId7"/>
          <a:stretch>
            <a:fillRect/>
          </a:stretch>
        </p:blipFill>
        <p:spPr>
          <a:xfrm>
            <a:off x="2606675" y="1195388"/>
            <a:ext cx="950913" cy="933450"/>
          </a:xfrm>
          <a:prstGeom prst="rect">
            <a:avLst/>
          </a:prstGeom>
          <a:noFill/>
          <a:ln w="9525">
            <a:noFill/>
          </a:ln>
        </p:spPr>
      </p:pic>
      <p:pic>
        <p:nvPicPr>
          <p:cNvPr id="6151" name="图片 2"/>
          <p:cNvPicPr>
            <a:picLocks noChangeAspect="1"/>
          </p:cNvPicPr>
          <p:nvPr>
            <p:custDataLst>
              <p:tags r:id="rId8"/>
            </p:custDataLst>
          </p:nvPr>
        </p:nvPicPr>
        <p:blipFill>
          <a:blip r:embed="rId9"/>
          <a:stretch>
            <a:fillRect/>
          </a:stretch>
        </p:blipFill>
        <p:spPr>
          <a:xfrm>
            <a:off x="5986463" y="1724025"/>
            <a:ext cx="5949950" cy="4987925"/>
          </a:xfrm>
          <a:prstGeom prst="rect">
            <a:avLst/>
          </a:prstGeom>
          <a:noFill/>
          <a:ln w="9525">
            <a:noFill/>
          </a:ln>
        </p:spPr>
      </p:pic>
      <p:pic>
        <p:nvPicPr>
          <p:cNvPr id="6152" name="图片 1"/>
          <p:cNvPicPr>
            <a:picLocks noChangeAspect="1"/>
          </p:cNvPicPr>
          <p:nvPr>
            <p:custDataLst>
              <p:tags r:id="rId10"/>
            </p:custDataLst>
          </p:nvPr>
        </p:nvPicPr>
        <p:blipFill>
          <a:blip r:embed="rId11"/>
          <a:stretch>
            <a:fillRect/>
          </a:stretch>
        </p:blipFill>
        <p:spPr>
          <a:xfrm>
            <a:off x="10969625" y="1963738"/>
            <a:ext cx="1012825" cy="1003300"/>
          </a:xfrm>
          <a:prstGeom prst="rect">
            <a:avLst/>
          </a:prstGeom>
          <a:noFill/>
          <a:ln w="9525">
            <a:noFill/>
          </a:ln>
        </p:spPr>
      </p:pic>
      <p:sp>
        <p:nvSpPr>
          <p:cNvPr id="2" name="标题 1"/>
          <p:cNvSpPr>
            <a:spLocks noGrp="1"/>
          </p:cNvSpPr>
          <p:nvPr>
            <p:ph type="ctrTitle" hasCustomPrompt="1"/>
          </p:nvPr>
        </p:nvSpPr>
        <p:spPr>
          <a:xfrm>
            <a:off x="297749" y="2418276"/>
            <a:ext cx="6267075" cy="1544385"/>
          </a:xfrm>
        </p:spPr>
        <p:txBody>
          <a:bodyPr lIns="90000" tIns="46800" rIns="90000" bIns="46800" anchor="b">
            <a:normAutofit/>
          </a:bodyPr>
          <a:lstStyle>
            <a:lvl1pPr algn="l">
              <a:defRPr sz="5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297750" y="4045199"/>
            <a:ext cx="6267076" cy="949494"/>
          </a:xfrm>
        </p:spPr>
        <p:txBody>
          <a:bodyPr lIns="90000" tIns="46800" rIns="90000" bIns="46800">
            <a:normAutofit/>
          </a:bodyPr>
          <a:lstStyle>
            <a:lvl1pPr marL="0" indent="0" algn="l">
              <a:buNone/>
              <a:defRPr sz="24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pic>
        <p:nvPicPr>
          <p:cNvPr id="7171"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7172"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7173"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7174"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7175"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90000" tIns="46800" rIns="90000" bIns="468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pic>
        <p:nvPicPr>
          <p:cNvPr id="8195" name="图片 3"/>
          <p:cNvPicPr>
            <a:picLocks noChangeAspect="1"/>
          </p:cNvPicPr>
          <p:nvPr>
            <p:custDataLst>
              <p:tags r:id="rId2"/>
            </p:custDataLst>
          </p:nvPr>
        </p:nvPicPr>
        <p:blipFill>
          <a:blip r:embed="rId3"/>
          <a:stretch>
            <a:fillRect/>
          </a:stretch>
        </p:blipFill>
        <p:spPr>
          <a:xfrm rot="-868862" flipH="1">
            <a:off x="9334500" y="2427288"/>
            <a:ext cx="1066800" cy="1046162"/>
          </a:xfrm>
          <a:prstGeom prst="rect">
            <a:avLst/>
          </a:prstGeom>
          <a:noFill/>
          <a:ln w="9525">
            <a:noFill/>
          </a:ln>
        </p:spPr>
      </p:pic>
      <p:pic>
        <p:nvPicPr>
          <p:cNvPr id="8196" name="图片 3"/>
          <p:cNvPicPr>
            <a:picLocks noChangeAspect="1"/>
          </p:cNvPicPr>
          <p:nvPr>
            <p:custDataLst>
              <p:tags r:id="rId4"/>
            </p:custDataLst>
          </p:nvPr>
        </p:nvPicPr>
        <p:blipFill>
          <a:blip r:embed="rId3"/>
          <a:stretch>
            <a:fillRect/>
          </a:stretch>
        </p:blipFill>
        <p:spPr>
          <a:xfrm>
            <a:off x="2212975" y="2452688"/>
            <a:ext cx="950913" cy="933450"/>
          </a:xfrm>
          <a:prstGeom prst="rect">
            <a:avLst/>
          </a:prstGeom>
          <a:noFill/>
          <a:ln w="9525">
            <a:noFill/>
          </a:ln>
        </p:spPr>
      </p:pic>
      <p:pic>
        <p:nvPicPr>
          <p:cNvPr id="8197" name="图片 8"/>
          <p:cNvPicPr>
            <a:picLocks noChangeAspect="1"/>
          </p:cNvPicPr>
          <p:nvPr>
            <p:custDataLst>
              <p:tags r:id="rId5"/>
            </p:custDataLst>
          </p:nvPr>
        </p:nvPicPr>
        <p:blipFill>
          <a:blip r:embed="rId6"/>
          <a:stretch>
            <a:fillRect/>
          </a:stretch>
        </p:blipFill>
        <p:spPr>
          <a:xfrm>
            <a:off x="4859338" y="-30162"/>
            <a:ext cx="1836737" cy="2236787"/>
          </a:xfrm>
          <a:prstGeom prst="rect">
            <a:avLst/>
          </a:prstGeom>
          <a:noFill/>
          <a:ln w="9525">
            <a:noFill/>
          </a:ln>
        </p:spPr>
      </p:pic>
      <p:pic>
        <p:nvPicPr>
          <p:cNvPr id="8198" name="图片 9"/>
          <p:cNvPicPr>
            <a:picLocks noChangeAspect="1"/>
          </p:cNvPicPr>
          <p:nvPr>
            <p:custDataLst>
              <p:tags r:id="rId7"/>
            </p:custDataLst>
          </p:nvPr>
        </p:nvPicPr>
        <p:blipFill>
          <a:blip r:embed="rId8"/>
          <a:stretch>
            <a:fillRect/>
          </a:stretch>
        </p:blipFill>
        <p:spPr>
          <a:xfrm>
            <a:off x="5068888" y="4519613"/>
            <a:ext cx="2060575" cy="2325687"/>
          </a:xfrm>
          <a:prstGeom prst="rect">
            <a:avLst/>
          </a:prstGeom>
          <a:noFill/>
          <a:ln w="9525">
            <a:noFill/>
          </a:ln>
        </p:spPr>
      </p:pic>
      <p:sp>
        <p:nvSpPr>
          <p:cNvPr id="2" name="标题 1"/>
          <p:cNvSpPr>
            <a:spLocks noGrp="1"/>
          </p:cNvSpPr>
          <p:nvPr>
            <p:ph type="title" hasCustomPrompt="1"/>
          </p:nvPr>
        </p:nvSpPr>
        <p:spPr>
          <a:xfrm>
            <a:off x="3260693" y="2167556"/>
            <a:ext cx="6000814" cy="1087284"/>
          </a:xfrm>
        </p:spPr>
        <p:txBody>
          <a:bodyPr lIns="90000" tIns="46800" rIns="90000" bIns="46800" anchor="b">
            <a:normAutofit/>
          </a:bodyPr>
          <a:lstStyle>
            <a:lvl1pPr algn="ctr">
              <a:defRPr sz="4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p:nvPr>
        </p:nvSpPr>
        <p:spPr>
          <a:xfrm>
            <a:off x="3260693" y="3340566"/>
            <a:ext cx="6000814" cy="1006960"/>
          </a:xfrm>
        </p:spPr>
        <p:txBody>
          <a:bodyPr lIns="90000" tIns="46800" rIns="90000" bIns="46800">
            <a:normAutofit/>
          </a:bodyPr>
          <a:lstStyle>
            <a:lvl1pPr marL="0" indent="0" algn="ctr">
              <a:buNone/>
              <a:defRPr sz="18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9"/>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0"/>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1"/>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pic>
        <p:nvPicPr>
          <p:cNvPr id="10243" name="图片 9"/>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0244" name="图片 10"/>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0245" name="图片 11"/>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0246" name="图片 12"/>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0247" name="图片 13"/>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pic>
        <p:nvPicPr>
          <p:cNvPr id="9219"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9220"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9221"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9222"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9223"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solidFill>
                  <a:schemeClr val="tx1">
                    <a:lumMod val="85000"/>
                    <a:lumOff val="15000"/>
                  </a:schemeClr>
                </a:solidFill>
                <a:latin typeface="微软雅黑" panose="020B0503020204020204" pitchFamily="34" charset="-122"/>
                <a:ea typeface="微软雅黑" panose="020B0503020204020204" pitchFamily="34" charset="-122"/>
              </a:defRPr>
            </a:lvl1pPr>
            <a:lvl2pPr>
              <a:defRPr sz="1600">
                <a:solidFill>
                  <a:schemeClr val="tx1">
                    <a:lumMod val="85000"/>
                    <a:lumOff val="15000"/>
                  </a:schemeClr>
                </a:solidFill>
                <a:latin typeface="微软雅黑" panose="020B0503020204020204" pitchFamily="34" charset="-122"/>
                <a:ea typeface="微软雅黑" panose="020B0503020204020204" pitchFamily="34" charset="-122"/>
              </a:defRPr>
            </a:lvl2pPr>
            <a:lvl3pPr>
              <a:defRPr sz="1600">
                <a:solidFill>
                  <a:schemeClr val="tx1">
                    <a:lumMod val="85000"/>
                    <a:lumOff val="15000"/>
                  </a:schemeClr>
                </a:solidFill>
                <a:latin typeface="微软雅黑" panose="020B0503020204020204" pitchFamily="34" charset="-122"/>
                <a:ea typeface="微软雅黑" panose="020B0503020204020204" pitchFamily="34" charset="-122"/>
              </a:defRPr>
            </a:lvl3pPr>
            <a:lvl4pPr>
              <a:defRPr sz="1600">
                <a:solidFill>
                  <a:schemeClr val="tx1">
                    <a:lumMod val="85000"/>
                    <a:lumOff val="15000"/>
                  </a:schemeClr>
                </a:solidFill>
                <a:latin typeface="微软雅黑" panose="020B0503020204020204" pitchFamily="34" charset="-122"/>
                <a:ea typeface="微软雅黑" panose="020B0503020204020204" pitchFamily="34" charset="-122"/>
              </a:defRPr>
            </a:lvl4pPr>
            <a:lvl5pPr>
              <a:defRPr sz="16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pic>
        <p:nvPicPr>
          <p:cNvPr id="10243" name="图片 9"/>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0244" name="图片 10"/>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0245" name="图片 11"/>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0246" name="图片 12"/>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0247" name="图片 13"/>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pic>
        <p:nvPicPr>
          <p:cNvPr id="11267"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1268" name="图片 8"/>
          <p:cNvPicPr>
            <a:picLocks noChangeAspect="1"/>
          </p:cNvPicPr>
          <p:nvPr>
            <p:custDataLst>
              <p:tags r:id="rId4"/>
            </p:custDataLst>
          </p:nvPr>
        </p:nvPicPr>
        <p:blipFill>
          <a:blip r:embed="rId5"/>
          <a:stretch>
            <a:fillRect/>
          </a:stretch>
        </p:blipFill>
        <p:spPr>
          <a:xfrm>
            <a:off x="260350" y="114300"/>
            <a:ext cx="546100" cy="534988"/>
          </a:xfrm>
          <a:prstGeom prst="rect">
            <a:avLst/>
          </a:prstGeom>
          <a:noFill/>
          <a:ln w="9525">
            <a:noFill/>
          </a:ln>
        </p:spPr>
      </p:pic>
      <p:pic>
        <p:nvPicPr>
          <p:cNvPr id="11269" name="图片 9"/>
          <p:cNvPicPr>
            <a:picLocks noChangeAspect="1"/>
          </p:cNvPicPr>
          <p:nvPr>
            <p:custDataLst>
              <p:tags r:id="rId6"/>
            </p:custDataLst>
          </p:nvPr>
        </p:nvPicPr>
        <p:blipFill>
          <a:blip r:embed="rId7"/>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5" name="灯片编号占位符 4"/>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pic>
        <p:nvPicPr>
          <p:cNvPr id="12291" name="图片 7"/>
          <p:cNvPicPr>
            <a:picLocks noChangeAspect="1"/>
          </p:cNvPicPr>
          <p:nvPr userDrawn="1">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2292" name="图片 8"/>
          <p:cNvPicPr>
            <a:picLocks noChangeAspect="1"/>
          </p:cNvPicPr>
          <p:nvPr userDrawn="1">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2293" name="图片 9"/>
          <p:cNvPicPr>
            <a:picLocks noChangeAspect="1"/>
          </p:cNvPicPr>
          <p:nvPr userDrawn="1">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2294" name="图片 10"/>
          <p:cNvPicPr>
            <a:picLocks noChangeAspect="1"/>
          </p:cNvPicPr>
          <p:nvPr userDrawn="1">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2295" name="图片 11"/>
          <p:cNvPicPr>
            <a:picLocks noChangeAspect="1"/>
          </p:cNvPicPr>
          <p:nvPr userDrawn="1">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5" name="标题 4"/>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pic>
        <p:nvPicPr>
          <p:cNvPr id="13315"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3316"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3317"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3318"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3319"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lvl1pPr>
              <a:lnSpc>
                <a:spcPct val="120000"/>
              </a:lnSpc>
              <a:defRPr/>
            </a:lvl1pPr>
          </a:lstStyle>
          <a:p>
            <a:pPr fontAlgn="base"/>
            <a:endParaRPr lang="zh-CN" altLang="en-US" strike="noStrike" noProof="1" dirty="0"/>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pic>
        <p:nvPicPr>
          <p:cNvPr id="14339"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4340"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4341"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4342"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4343"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pic>
        <p:nvPicPr>
          <p:cNvPr id="15363"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5364"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5365"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5366"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5367"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7" name="内容占位符 6"/>
          <p:cNvSpPr>
            <a:spLocks noGrp="1"/>
          </p:cNvSpPr>
          <p:nvPr>
            <p:ph sz="quarter" idx="13"/>
          </p:nvPr>
        </p:nvSpPr>
        <p:spPr>
          <a:xfrm>
            <a:off x="669930" y="952508"/>
            <a:ext cx="10852237" cy="5388907"/>
          </a:xfrm>
        </p:spPr>
        <p:txBody>
          <a:bodyPr/>
          <a:lstStyle>
            <a:lvl1pPr>
              <a:defRPr>
                <a:solidFill>
                  <a:schemeClr val="tx1">
                    <a:lumMod val="85000"/>
                    <a:lumOff val="15000"/>
                  </a:schemeClr>
                </a:solidFill>
                <a:latin typeface="微软雅黑" panose="020B0503020204020204" pitchFamily="34" charset="-122"/>
                <a:ea typeface="微软雅黑" panose="020B0503020204020204" pitchFamily="34" charset="-122"/>
              </a:defRPr>
            </a:lvl1pPr>
            <a:lvl2pPr>
              <a:defRPr>
                <a:solidFill>
                  <a:schemeClr val="tx1">
                    <a:lumMod val="85000"/>
                    <a:lumOff val="15000"/>
                  </a:schemeClr>
                </a:solidFill>
                <a:latin typeface="微软雅黑" panose="020B0503020204020204" pitchFamily="34" charset="-122"/>
                <a:ea typeface="微软雅黑" panose="020B0503020204020204" pitchFamily="34" charset="-122"/>
              </a:defRPr>
            </a:lvl2pPr>
            <a:lvl3pPr>
              <a:defRPr>
                <a:solidFill>
                  <a:schemeClr val="tx1">
                    <a:lumMod val="85000"/>
                    <a:lumOff val="15000"/>
                  </a:schemeClr>
                </a:solidFill>
                <a:latin typeface="微软雅黑" panose="020B0503020204020204" pitchFamily="34" charset="-122"/>
                <a:ea typeface="微软雅黑" panose="020B0503020204020204" pitchFamily="34" charset="-122"/>
              </a:defRPr>
            </a:lvl3pPr>
            <a:lvl4pPr>
              <a:defRPr>
                <a:solidFill>
                  <a:schemeClr val="tx1">
                    <a:lumMod val="85000"/>
                    <a:lumOff val="15000"/>
                  </a:schemeClr>
                </a:solidFill>
                <a:latin typeface="微软雅黑" panose="020B0503020204020204" pitchFamily="34" charset="-122"/>
                <a:ea typeface="微软雅黑" panose="020B0503020204020204" pitchFamily="34" charset="-122"/>
              </a:defRPr>
            </a:lvl4pPr>
            <a:lvl5pPr>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pic>
        <p:nvPicPr>
          <p:cNvPr id="16387" name="图片 5"/>
          <p:cNvPicPr>
            <a:picLocks noChangeAspect="1"/>
          </p:cNvPicPr>
          <p:nvPr>
            <p:custDataLst>
              <p:tags r:id="rId2"/>
            </p:custDataLst>
          </p:nvPr>
        </p:nvPicPr>
        <p:blipFill>
          <a:blip r:embed="rId3"/>
          <a:stretch>
            <a:fillRect/>
          </a:stretch>
        </p:blipFill>
        <p:spPr>
          <a:xfrm>
            <a:off x="2868613" y="3490913"/>
            <a:ext cx="2543175" cy="3108325"/>
          </a:xfrm>
          <a:prstGeom prst="rect">
            <a:avLst/>
          </a:prstGeom>
          <a:noFill/>
          <a:ln w="9525">
            <a:noFill/>
          </a:ln>
        </p:spPr>
      </p:pic>
      <p:pic>
        <p:nvPicPr>
          <p:cNvPr id="16388" name="图片 6"/>
          <p:cNvPicPr>
            <a:picLocks noChangeAspect="1"/>
          </p:cNvPicPr>
          <p:nvPr>
            <p:custDataLst>
              <p:tags r:id="rId4"/>
            </p:custDataLst>
          </p:nvPr>
        </p:nvPicPr>
        <p:blipFill>
          <a:blip r:embed="rId5"/>
          <a:stretch>
            <a:fillRect/>
          </a:stretch>
        </p:blipFill>
        <p:spPr>
          <a:xfrm>
            <a:off x="6350" y="1612900"/>
            <a:ext cx="3257550" cy="5243513"/>
          </a:xfrm>
          <a:prstGeom prst="rect">
            <a:avLst/>
          </a:prstGeom>
          <a:noFill/>
          <a:ln w="9525">
            <a:noFill/>
          </a:ln>
        </p:spPr>
      </p:pic>
      <p:pic>
        <p:nvPicPr>
          <p:cNvPr id="16389" name="图片 6"/>
          <p:cNvPicPr>
            <a:picLocks noChangeAspect="1"/>
          </p:cNvPicPr>
          <p:nvPr>
            <p:custDataLst>
              <p:tags r:id="rId6"/>
            </p:custDataLst>
          </p:nvPr>
        </p:nvPicPr>
        <p:blipFill>
          <a:blip r:embed="rId7"/>
          <a:stretch>
            <a:fillRect/>
          </a:stretch>
        </p:blipFill>
        <p:spPr>
          <a:xfrm rot="-4269324">
            <a:off x="3570288" y="5589588"/>
            <a:ext cx="568325" cy="542925"/>
          </a:xfrm>
          <a:prstGeom prst="rect">
            <a:avLst/>
          </a:prstGeom>
          <a:noFill/>
          <a:ln w="9525">
            <a:noFill/>
          </a:ln>
        </p:spPr>
      </p:pic>
      <p:pic>
        <p:nvPicPr>
          <p:cNvPr id="16390" name="图片 5"/>
          <p:cNvPicPr>
            <a:picLocks noChangeAspect="1"/>
          </p:cNvPicPr>
          <p:nvPr>
            <p:custDataLst>
              <p:tags r:id="rId8"/>
            </p:custDataLst>
          </p:nvPr>
        </p:nvPicPr>
        <p:blipFill>
          <a:blip r:embed="rId7"/>
          <a:stretch>
            <a:fillRect/>
          </a:stretch>
        </p:blipFill>
        <p:spPr>
          <a:xfrm rot="-1176787">
            <a:off x="1217613" y="5848350"/>
            <a:ext cx="563562" cy="536575"/>
          </a:xfrm>
          <a:prstGeom prst="rect">
            <a:avLst/>
          </a:prstGeom>
          <a:noFill/>
          <a:ln w="9525">
            <a:noFill/>
          </a:ln>
        </p:spPr>
      </p:pic>
      <p:pic>
        <p:nvPicPr>
          <p:cNvPr id="16391" name="图片 9"/>
          <p:cNvPicPr>
            <a:picLocks noChangeAspect="1"/>
          </p:cNvPicPr>
          <p:nvPr>
            <p:custDataLst>
              <p:tags r:id="rId9"/>
            </p:custDataLst>
          </p:nvPr>
        </p:nvPicPr>
        <p:blipFill>
          <a:blip r:embed="rId10"/>
          <a:stretch>
            <a:fillRect/>
          </a:stretch>
        </p:blipFill>
        <p:spPr>
          <a:xfrm>
            <a:off x="4964113" y="4621213"/>
            <a:ext cx="1830387" cy="2236787"/>
          </a:xfrm>
          <a:prstGeom prst="rect">
            <a:avLst/>
          </a:prstGeom>
          <a:noFill/>
          <a:ln w="9525">
            <a:noFill/>
          </a:ln>
        </p:spPr>
      </p:pic>
      <p:pic>
        <p:nvPicPr>
          <p:cNvPr id="16392" name="图片 10"/>
          <p:cNvPicPr>
            <a:picLocks noChangeAspect="1"/>
          </p:cNvPicPr>
          <p:nvPr>
            <p:custDataLst>
              <p:tags r:id="rId11"/>
            </p:custDataLst>
          </p:nvPr>
        </p:nvPicPr>
        <p:blipFill>
          <a:blip r:embed="rId12"/>
          <a:stretch>
            <a:fillRect/>
          </a:stretch>
        </p:blipFill>
        <p:spPr>
          <a:xfrm>
            <a:off x="3616325" y="369888"/>
            <a:ext cx="2659063" cy="3116262"/>
          </a:xfrm>
          <a:prstGeom prst="rect">
            <a:avLst/>
          </a:prstGeom>
          <a:noFill/>
          <a:ln w="9525">
            <a:noFill/>
          </a:ln>
        </p:spPr>
      </p:pic>
      <p:pic>
        <p:nvPicPr>
          <p:cNvPr id="16393" name="图片 3"/>
          <p:cNvPicPr>
            <a:picLocks noChangeAspect="1"/>
          </p:cNvPicPr>
          <p:nvPr>
            <p:custDataLst>
              <p:tags r:id="rId13"/>
            </p:custDataLst>
          </p:nvPr>
        </p:nvPicPr>
        <p:blipFill>
          <a:blip r:embed="rId14"/>
          <a:stretch>
            <a:fillRect/>
          </a:stretch>
        </p:blipFill>
        <p:spPr>
          <a:xfrm rot="-868862" flipH="1">
            <a:off x="10272713" y="1108075"/>
            <a:ext cx="1066800" cy="1046163"/>
          </a:xfrm>
          <a:prstGeom prst="rect">
            <a:avLst/>
          </a:prstGeom>
          <a:noFill/>
          <a:ln w="9525">
            <a:noFill/>
          </a:ln>
        </p:spPr>
      </p:pic>
      <p:pic>
        <p:nvPicPr>
          <p:cNvPr id="16394" name="图片 4"/>
          <p:cNvPicPr>
            <a:picLocks noChangeAspect="1"/>
          </p:cNvPicPr>
          <p:nvPr>
            <p:custDataLst>
              <p:tags r:id="rId15"/>
            </p:custDataLst>
          </p:nvPr>
        </p:nvPicPr>
        <p:blipFill>
          <a:blip r:embed="rId7"/>
          <a:stretch>
            <a:fillRect/>
          </a:stretch>
        </p:blipFill>
        <p:spPr>
          <a:xfrm>
            <a:off x="8472488" y="5543550"/>
            <a:ext cx="558800" cy="533400"/>
          </a:xfrm>
          <a:prstGeom prst="rect">
            <a:avLst/>
          </a:prstGeom>
          <a:noFill/>
          <a:ln w="9525">
            <a:noFill/>
          </a:ln>
        </p:spPr>
      </p:pic>
      <p:pic>
        <p:nvPicPr>
          <p:cNvPr id="16395" name="图片 3"/>
          <p:cNvPicPr>
            <a:picLocks noChangeAspect="1"/>
          </p:cNvPicPr>
          <p:nvPr>
            <p:custDataLst>
              <p:tags r:id="rId16"/>
            </p:custDataLst>
          </p:nvPr>
        </p:nvPicPr>
        <p:blipFill>
          <a:blip r:embed="rId14"/>
          <a:stretch>
            <a:fillRect/>
          </a:stretch>
        </p:blipFill>
        <p:spPr>
          <a:xfrm>
            <a:off x="2420938" y="1196975"/>
            <a:ext cx="950912" cy="933450"/>
          </a:xfrm>
          <a:prstGeom prst="rect">
            <a:avLst/>
          </a:prstGeom>
          <a:noFill/>
          <a:ln w="9525">
            <a:noFill/>
          </a:ln>
        </p:spPr>
      </p:pic>
      <p:sp>
        <p:nvSpPr>
          <p:cNvPr id="2" name="标题 1"/>
          <p:cNvSpPr>
            <a:spLocks noGrp="1"/>
          </p:cNvSpPr>
          <p:nvPr>
            <p:ph type="title" hasCustomPrompt="1"/>
          </p:nvPr>
        </p:nvSpPr>
        <p:spPr>
          <a:xfrm>
            <a:off x="6393201" y="2148532"/>
            <a:ext cx="5601600" cy="1544400"/>
          </a:xfrm>
        </p:spPr>
        <p:txBody>
          <a:bodyPr lIns="90000" tIns="46800" rIns="90000" bIns="46800" anchor="b"/>
          <a:lstStyle>
            <a:lvl1pPr algn="r">
              <a:defRPr sz="72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编辑标题</a:t>
            </a:r>
            <a:endParaRPr lang="zh-CN" altLang="en-US" strike="noStrike" noProof="1" dirty="0"/>
          </a:p>
        </p:txBody>
      </p:sp>
      <p:sp>
        <p:nvSpPr>
          <p:cNvPr id="16" name="副标题 2"/>
          <p:cNvSpPr>
            <a:spLocks noGrp="1"/>
          </p:cNvSpPr>
          <p:nvPr>
            <p:ph type="subTitle" idx="1" hasCustomPrompt="1"/>
          </p:nvPr>
        </p:nvSpPr>
        <p:spPr>
          <a:xfrm>
            <a:off x="6393200" y="3788152"/>
            <a:ext cx="5606253" cy="949494"/>
          </a:xfrm>
        </p:spPr>
        <p:txBody>
          <a:bodyPr lIns="90000" tIns="46800" rIns="90000" bIns="46800">
            <a:normAutofit/>
          </a:bodyPr>
          <a:lstStyle>
            <a:lvl1pPr marL="0" indent="0" algn="r">
              <a:buNone/>
              <a:defRPr sz="36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3" name="日期占位符 2"/>
          <p:cNvSpPr>
            <a:spLocks noGrp="1"/>
          </p:cNvSpPr>
          <p:nvPr>
            <p:ph type="dt" sz="half" idx="10"/>
            <p:custDataLst>
              <p:tags r:id="rId17"/>
            </p:custDataLst>
          </p:nvPr>
        </p:nvSpPr>
        <p:spPr>
          <a:xfrm>
            <a:off x="723900" y="6356350"/>
            <a:ext cx="2743200" cy="365125"/>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8"/>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9"/>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pic>
        <p:nvPicPr>
          <p:cNvPr id="11267"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1268" name="图片 8"/>
          <p:cNvPicPr>
            <a:picLocks noChangeAspect="1"/>
          </p:cNvPicPr>
          <p:nvPr>
            <p:custDataLst>
              <p:tags r:id="rId4"/>
            </p:custDataLst>
          </p:nvPr>
        </p:nvPicPr>
        <p:blipFill>
          <a:blip r:embed="rId5"/>
          <a:stretch>
            <a:fillRect/>
          </a:stretch>
        </p:blipFill>
        <p:spPr>
          <a:xfrm>
            <a:off x="260350" y="114300"/>
            <a:ext cx="546100" cy="534988"/>
          </a:xfrm>
          <a:prstGeom prst="rect">
            <a:avLst/>
          </a:prstGeom>
          <a:noFill/>
          <a:ln w="9525">
            <a:noFill/>
          </a:ln>
        </p:spPr>
      </p:pic>
      <p:pic>
        <p:nvPicPr>
          <p:cNvPr id="11269" name="图片 9"/>
          <p:cNvPicPr>
            <a:picLocks noChangeAspect="1"/>
          </p:cNvPicPr>
          <p:nvPr>
            <p:custDataLst>
              <p:tags r:id="rId6"/>
            </p:custDataLst>
          </p:nvPr>
        </p:nvPicPr>
        <p:blipFill>
          <a:blip r:embed="rId7"/>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5" name="灯片编号占位符 4"/>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pic>
        <p:nvPicPr>
          <p:cNvPr id="12291" name="图片 7"/>
          <p:cNvPicPr>
            <a:picLocks noChangeAspect="1"/>
          </p:cNvPicPr>
          <p:nvPr userDrawn="1">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2292" name="图片 8"/>
          <p:cNvPicPr>
            <a:picLocks noChangeAspect="1"/>
          </p:cNvPicPr>
          <p:nvPr userDrawn="1">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2293" name="图片 9"/>
          <p:cNvPicPr>
            <a:picLocks noChangeAspect="1"/>
          </p:cNvPicPr>
          <p:nvPr userDrawn="1">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2294" name="图片 10"/>
          <p:cNvPicPr>
            <a:picLocks noChangeAspect="1"/>
          </p:cNvPicPr>
          <p:nvPr userDrawn="1">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2295" name="图片 11"/>
          <p:cNvPicPr>
            <a:picLocks noChangeAspect="1"/>
          </p:cNvPicPr>
          <p:nvPr userDrawn="1">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5" name="标题 4"/>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pic>
        <p:nvPicPr>
          <p:cNvPr id="13315"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3316"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3317"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3318"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3319"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lvl1pPr>
              <a:lnSpc>
                <a:spcPct val="120000"/>
              </a:lnSpc>
              <a:defRPr/>
            </a:lvl1pPr>
          </a:lstStyle>
          <a:p>
            <a:pPr fontAlgn="base"/>
            <a:endParaRPr lang="zh-CN" altLang="en-US" strike="noStrike" noProof="1" dirty="0"/>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pic>
        <p:nvPicPr>
          <p:cNvPr id="14339"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4340"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4341"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4342"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4343"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90.xml"/><Relationship Id="rId17" Type="http://schemas.openxmlformats.org/officeDocument/2006/relationships/tags" Target="../tags/tag89.xml"/><Relationship Id="rId16" Type="http://schemas.openxmlformats.org/officeDocument/2006/relationships/tags" Target="../tags/tag88.xml"/><Relationship Id="rId15" Type="http://schemas.openxmlformats.org/officeDocument/2006/relationships/tags" Target="../tags/tag87.xml"/><Relationship Id="rId14" Type="http://schemas.openxmlformats.org/officeDocument/2006/relationships/tags" Target="../tags/tag86.xml"/><Relationship Id="rId13" Type="http://schemas.openxmlformats.org/officeDocument/2006/relationships/tags" Target="../tags/tag85.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9" Type="http://schemas.openxmlformats.org/officeDocument/2006/relationships/theme" Target="../theme/theme2.xml"/><Relationship Id="rId18" Type="http://schemas.openxmlformats.org/officeDocument/2006/relationships/tags" Target="../tags/tag180.xml"/><Relationship Id="rId17" Type="http://schemas.openxmlformats.org/officeDocument/2006/relationships/tags" Target="../tags/tag179.xml"/><Relationship Id="rId16" Type="http://schemas.openxmlformats.org/officeDocument/2006/relationships/tags" Target="../tags/tag178.xml"/><Relationship Id="rId15" Type="http://schemas.openxmlformats.org/officeDocument/2006/relationships/tags" Target="../tags/tag177.xml"/><Relationship Id="rId14" Type="http://schemas.openxmlformats.org/officeDocument/2006/relationships/tags" Target="../tags/tag176.xml"/><Relationship Id="rId13" Type="http://schemas.openxmlformats.org/officeDocument/2006/relationships/tags" Target="../tags/tag175.xml"/><Relationship Id="rId12" Type="http://schemas.openxmlformats.org/officeDocument/2006/relationships/slideLayout" Target="../slideLayouts/slideLayout24.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3.xml"/><Relationship Id="rId8" Type="http://schemas.openxmlformats.org/officeDocument/2006/relationships/slideLayout" Target="../slideLayouts/slideLayout32.xml"/><Relationship Id="rId7" Type="http://schemas.openxmlformats.org/officeDocument/2006/relationships/slideLayout" Target="../slideLayouts/slideLayout31.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3" Type="http://schemas.openxmlformats.org/officeDocument/2006/relationships/slideLayout" Target="../slideLayouts/slideLayout27.xml"/><Relationship Id="rId2" Type="http://schemas.openxmlformats.org/officeDocument/2006/relationships/slideLayout" Target="../slideLayouts/slideLayout26.xml"/><Relationship Id="rId18" Type="http://schemas.openxmlformats.org/officeDocument/2006/relationships/theme" Target="../theme/theme3.xml"/><Relationship Id="rId17" Type="http://schemas.openxmlformats.org/officeDocument/2006/relationships/tags" Target="../tags/tag230.xml"/><Relationship Id="rId16" Type="http://schemas.openxmlformats.org/officeDocument/2006/relationships/tags" Target="../tags/tag229.xml"/><Relationship Id="rId15" Type="http://schemas.openxmlformats.org/officeDocument/2006/relationships/tags" Target="../tags/tag228.xml"/><Relationship Id="rId14" Type="http://schemas.openxmlformats.org/officeDocument/2006/relationships/tags" Target="../tags/tag227.xml"/><Relationship Id="rId13" Type="http://schemas.openxmlformats.org/officeDocument/2006/relationships/tags" Target="../tags/tag226.xml"/><Relationship Id="rId12" Type="http://schemas.openxmlformats.org/officeDocument/2006/relationships/tags" Target="../tags/tag225.xml"/><Relationship Id="rId11" Type="http://schemas.openxmlformats.org/officeDocument/2006/relationships/slideLayout" Target="../slideLayouts/slideLayout35.xml"/><Relationship Id="rId10" Type="http://schemas.openxmlformats.org/officeDocument/2006/relationships/slideLayout" Target="../slideLayouts/slideLayout34.xml"/><Relationship Id="rId1" Type="http://schemas.openxmlformats.org/officeDocument/2006/relationships/slideLayout" Target="../slideLayouts/slideLayout25.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4.xml"/><Relationship Id="rId8" Type="http://schemas.openxmlformats.org/officeDocument/2006/relationships/slideLayout" Target="../slideLayouts/slideLayout43.xml"/><Relationship Id="rId7" Type="http://schemas.openxmlformats.org/officeDocument/2006/relationships/slideLayout" Target="../slideLayouts/slideLayout42.xml"/><Relationship Id="rId6" Type="http://schemas.openxmlformats.org/officeDocument/2006/relationships/slideLayout" Target="../slideLayouts/slideLayout41.xml"/><Relationship Id="rId5" Type="http://schemas.openxmlformats.org/officeDocument/2006/relationships/slideLayout" Target="../slideLayouts/slideLayout40.xml"/><Relationship Id="rId4" Type="http://schemas.openxmlformats.org/officeDocument/2006/relationships/slideLayout" Target="../slideLayouts/slideLayout39.xml"/><Relationship Id="rId3" Type="http://schemas.openxmlformats.org/officeDocument/2006/relationships/slideLayout" Target="../slideLayouts/slideLayout38.xml"/><Relationship Id="rId2" Type="http://schemas.openxmlformats.org/officeDocument/2006/relationships/slideLayout" Target="../slideLayouts/slideLayout37.xml"/><Relationship Id="rId18" Type="http://schemas.openxmlformats.org/officeDocument/2006/relationships/theme" Target="../theme/theme4.xml"/><Relationship Id="rId17" Type="http://schemas.openxmlformats.org/officeDocument/2006/relationships/tags" Target="../tags/tag280.xml"/><Relationship Id="rId16" Type="http://schemas.openxmlformats.org/officeDocument/2006/relationships/tags" Target="../tags/tag279.xml"/><Relationship Id="rId15" Type="http://schemas.openxmlformats.org/officeDocument/2006/relationships/tags" Target="../tags/tag278.xml"/><Relationship Id="rId14" Type="http://schemas.openxmlformats.org/officeDocument/2006/relationships/tags" Target="../tags/tag277.xml"/><Relationship Id="rId13" Type="http://schemas.openxmlformats.org/officeDocument/2006/relationships/tags" Target="../tags/tag276.xml"/><Relationship Id="rId12" Type="http://schemas.openxmlformats.org/officeDocument/2006/relationships/tags" Target="../tags/tag275.xml"/><Relationship Id="rId11" Type="http://schemas.openxmlformats.org/officeDocument/2006/relationships/slideLayout" Target="../slideLayouts/slideLayout46.xml"/><Relationship Id="rId10" Type="http://schemas.openxmlformats.org/officeDocument/2006/relationships/slideLayout" Target="../slideLayouts/slideLayout45.xml"/><Relationship Id="rId1" Type="http://schemas.openxmlformats.org/officeDocument/2006/relationships/slideLayout" Target="../slideLayouts/slideLayout36.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55.xml"/><Relationship Id="rId8" Type="http://schemas.openxmlformats.org/officeDocument/2006/relationships/slideLayout" Target="../slideLayouts/slideLayout54.xml"/><Relationship Id="rId7" Type="http://schemas.openxmlformats.org/officeDocument/2006/relationships/slideLayout" Target="../slideLayouts/slideLayout53.xml"/><Relationship Id="rId6" Type="http://schemas.openxmlformats.org/officeDocument/2006/relationships/slideLayout" Target="../slideLayouts/slideLayout52.xml"/><Relationship Id="rId5" Type="http://schemas.openxmlformats.org/officeDocument/2006/relationships/slideLayout" Target="../slideLayouts/slideLayout51.xml"/><Relationship Id="rId4" Type="http://schemas.openxmlformats.org/officeDocument/2006/relationships/slideLayout" Target="../slideLayouts/slideLayout50.xml"/><Relationship Id="rId3" Type="http://schemas.openxmlformats.org/officeDocument/2006/relationships/slideLayout" Target="../slideLayouts/slideLayout49.xml"/><Relationship Id="rId2" Type="http://schemas.openxmlformats.org/officeDocument/2006/relationships/slideLayout" Target="../slideLayouts/slideLayout48.xml"/><Relationship Id="rId19" Type="http://schemas.openxmlformats.org/officeDocument/2006/relationships/theme" Target="../theme/theme5.xml"/><Relationship Id="rId18" Type="http://schemas.openxmlformats.org/officeDocument/2006/relationships/tags" Target="../tags/tag370.xml"/><Relationship Id="rId17" Type="http://schemas.openxmlformats.org/officeDocument/2006/relationships/tags" Target="../tags/tag369.xml"/><Relationship Id="rId16" Type="http://schemas.openxmlformats.org/officeDocument/2006/relationships/tags" Target="../tags/tag368.xml"/><Relationship Id="rId15" Type="http://schemas.openxmlformats.org/officeDocument/2006/relationships/tags" Target="../tags/tag367.xml"/><Relationship Id="rId14" Type="http://schemas.openxmlformats.org/officeDocument/2006/relationships/tags" Target="../tags/tag366.xml"/><Relationship Id="rId13" Type="http://schemas.openxmlformats.org/officeDocument/2006/relationships/tags" Target="../tags/tag365.xml"/><Relationship Id="rId12" Type="http://schemas.openxmlformats.org/officeDocument/2006/relationships/slideLayout" Target="../slideLayouts/slideLayout58.xml"/><Relationship Id="rId11" Type="http://schemas.openxmlformats.org/officeDocument/2006/relationships/slideLayout" Target="../slideLayouts/slideLayout57.xml"/><Relationship Id="rId10" Type="http://schemas.openxmlformats.org/officeDocument/2006/relationships/slideLayout" Target="../slideLayouts/slideLayout56.xml"/><Relationship Id="rId1"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占位符 1"/>
          <p:cNvSpPr>
            <a:spLocks noGrp="1"/>
          </p:cNvSpPr>
          <p:nvPr>
            <p:ph type="title"/>
            <p:custDataLst>
              <p:tags r:id="rId13"/>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1027" name="文本占位符 2"/>
          <p:cNvSpPr>
            <a:spLocks noGrp="1"/>
          </p:cNvSpPr>
          <p:nvPr>
            <p:ph type="body"/>
            <p:custDataLst>
              <p:tags r:id="rId14"/>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6"/>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7"/>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标题占位符 1"/>
          <p:cNvSpPr>
            <a:spLocks noGrp="1"/>
          </p:cNvSpPr>
          <p:nvPr>
            <p:ph type="title"/>
            <p:custDataLst>
              <p:tags r:id="rId13"/>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2051" name="文本占位符 2"/>
          <p:cNvSpPr>
            <a:spLocks noGrp="1"/>
          </p:cNvSpPr>
          <p:nvPr>
            <p:ph type="body"/>
            <p:custDataLst>
              <p:tags r:id="rId14"/>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6"/>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7"/>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3074" name="标题占位符 1"/>
          <p:cNvSpPr>
            <a:spLocks noGrp="1"/>
          </p:cNvSpPr>
          <p:nvPr>
            <p:ph type="title"/>
            <p:custDataLst>
              <p:tags r:id="rId12"/>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3075" name="文本占位符 2"/>
          <p:cNvSpPr>
            <a:spLocks noGrp="1"/>
          </p:cNvSpPr>
          <p:nvPr>
            <p:ph type="body"/>
            <p:custDataLst>
              <p:tags r:id="rId13"/>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5"/>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6"/>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5122" name="标题占位符 1"/>
          <p:cNvSpPr>
            <a:spLocks noGrp="1"/>
          </p:cNvSpPr>
          <p:nvPr>
            <p:ph type="title"/>
            <p:custDataLst>
              <p:tags r:id="rId12"/>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5123" name="文本占位符 2"/>
          <p:cNvSpPr>
            <a:spLocks noGrp="1"/>
          </p:cNvSpPr>
          <p:nvPr>
            <p:ph type="body"/>
            <p:custDataLst>
              <p:tags r:id="rId13"/>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5"/>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6"/>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占位符 1"/>
          <p:cNvSpPr>
            <a:spLocks noGrp="1"/>
          </p:cNvSpPr>
          <p:nvPr>
            <p:ph type="title"/>
            <p:custDataLst>
              <p:tags r:id="rId13"/>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1027" name="文本占位符 2"/>
          <p:cNvSpPr>
            <a:spLocks noGrp="1"/>
          </p:cNvSpPr>
          <p:nvPr>
            <p:ph type="body"/>
            <p:custDataLst>
              <p:tags r:id="rId14"/>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6"/>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7"/>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tags" Target="../tags/tag372.xml"/><Relationship Id="rId1" Type="http://schemas.openxmlformats.org/officeDocument/2006/relationships/tags" Target="../tags/tag371.xml"/></Relationships>
</file>

<file path=ppt/slides/_rels/slide10.xml.rels><?xml version="1.0" encoding="UTF-8" standalone="yes"?>
<Relationships xmlns="http://schemas.openxmlformats.org/package/2006/relationships"><Relationship Id="rId9" Type="http://schemas.openxmlformats.org/officeDocument/2006/relationships/tags" Target="../tags/tag465.xml"/><Relationship Id="rId8" Type="http://schemas.openxmlformats.org/officeDocument/2006/relationships/tags" Target="../tags/tag464.xml"/><Relationship Id="rId7" Type="http://schemas.openxmlformats.org/officeDocument/2006/relationships/tags" Target="../tags/tag463.xml"/><Relationship Id="rId6" Type="http://schemas.openxmlformats.org/officeDocument/2006/relationships/tags" Target="../tags/tag462.xml"/><Relationship Id="rId5" Type="http://schemas.openxmlformats.org/officeDocument/2006/relationships/tags" Target="../tags/tag461.xml"/><Relationship Id="rId4" Type="http://schemas.openxmlformats.org/officeDocument/2006/relationships/tags" Target="../tags/tag460.xml"/><Relationship Id="rId3" Type="http://schemas.openxmlformats.org/officeDocument/2006/relationships/tags" Target="../tags/tag459.xml"/><Relationship Id="rId2" Type="http://schemas.openxmlformats.org/officeDocument/2006/relationships/tags" Target="../tags/tag458.xml"/><Relationship Id="rId12" Type="http://schemas.openxmlformats.org/officeDocument/2006/relationships/slideLayout" Target="../slideLayouts/slideLayout6.xml"/><Relationship Id="rId11" Type="http://schemas.openxmlformats.org/officeDocument/2006/relationships/tags" Target="../tags/tag467.xml"/><Relationship Id="rId10" Type="http://schemas.openxmlformats.org/officeDocument/2006/relationships/tags" Target="../tags/tag466.xml"/><Relationship Id="rId1" Type="http://schemas.openxmlformats.org/officeDocument/2006/relationships/tags" Target="../tags/tag457.xml"/></Relationships>
</file>

<file path=ppt/slides/_rels/slide11.xml.rels><?xml version="1.0" encoding="UTF-8" standalone="yes"?>
<Relationships xmlns="http://schemas.openxmlformats.org/package/2006/relationships"><Relationship Id="rId9" Type="http://schemas.openxmlformats.org/officeDocument/2006/relationships/tags" Target="../tags/tag476.xml"/><Relationship Id="rId8" Type="http://schemas.openxmlformats.org/officeDocument/2006/relationships/tags" Target="../tags/tag475.xml"/><Relationship Id="rId7" Type="http://schemas.openxmlformats.org/officeDocument/2006/relationships/tags" Target="../tags/tag474.xml"/><Relationship Id="rId6" Type="http://schemas.openxmlformats.org/officeDocument/2006/relationships/tags" Target="../tags/tag473.xml"/><Relationship Id="rId5" Type="http://schemas.openxmlformats.org/officeDocument/2006/relationships/tags" Target="../tags/tag472.xml"/><Relationship Id="rId4" Type="http://schemas.openxmlformats.org/officeDocument/2006/relationships/tags" Target="../tags/tag471.xml"/><Relationship Id="rId3" Type="http://schemas.openxmlformats.org/officeDocument/2006/relationships/tags" Target="../tags/tag470.xml"/><Relationship Id="rId2" Type="http://schemas.openxmlformats.org/officeDocument/2006/relationships/tags" Target="../tags/tag469.xml"/><Relationship Id="rId12" Type="http://schemas.openxmlformats.org/officeDocument/2006/relationships/slideLayout" Target="../slideLayouts/slideLayout6.xml"/><Relationship Id="rId11" Type="http://schemas.openxmlformats.org/officeDocument/2006/relationships/tags" Target="../tags/tag478.xml"/><Relationship Id="rId10" Type="http://schemas.openxmlformats.org/officeDocument/2006/relationships/tags" Target="../tags/tag477.xml"/><Relationship Id="rId1" Type="http://schemas.openxmlformats.org/officeDocument/2006/relationships/tags" Target="../tags/tag468.xml"/></Relationships>
</file>

<file path=ppt/slides/_rels/slide12.xml.rels><?xml version="1.0" encoding="UTF-8" standalone="yes"?>
<Relationships xmlns="http://schemas.openxmlformats.org/package/2006/relationships"><Relationship Id="rId9" Type="http://schemas.openxmlformats.org/officeDocument/2006/relationships/tags" Target="../tags/tag486.xml"/><Relationship Id="rId8" Type="http://schemas.openxmlformats.org/officeDocument/2006/relationships/tags" Target="../tags/tag485.xml"/><Relationship Id="rId7" Type="http://schemas.openxmlformats.org/officeDocument/2006/relationships/tags" Target="../tags/tag484.xml"/><Relationship Id="rId6" Type="http://schemas.openxmlformats.org/officeDocument/2006/relationships/tags" Target="../tags/tag483.xml"/><Relationship Id="rId5" Type="http://schemas.openxmlformats.org/officeDocument/2006/relationships/image" Target="../media/image21.png"/><Relationship Id="rId4" Type="http://schemas.openxmlformats.org/officeDocument/2006/relationships/tags" Target="../tags/tag482.xml"/><Relationship Id="rId3" Type="http://schemas.openxmlformats.org/officeDocument/2006/relationships/tags" Target="../tags/tag481.xml"/><Relationship Id="rId2" Type="http://schemas.openxmlformats.org/officeDocument/2006/relationships/tags" Target="../tags/tag480.xml"/><Relationship Id="rId16" Type="http://schemas.openxmlformats.org/officeDocument/2006/relationships/slideLayout" Target="../slideLayouts/slideLayout6.xml"/><Relationship Id="rId15" Type="http://schemas.openxmlformats.org/officeDocument/2006/relationships/tags" Target="../tags/tag491.xml"/><Relationship Id="rId14" Type="http://schemas.openxmlformats.org/officeDocument/2006/relationships/tags" Target="../tags/tag490.xml"/><Relationship Id="rId13" Type="http://schemas.openxmlformats.org/officeDocument/2006/relationships/image" Target="../media/image22.jpeg"/><Relationship Id="rId12" Type="http://schemas.openxmlformats.org/officeDocument/2006/relationships/tags" Target="../tags/tag489.xml"/><Relationship Id="rId11" Type="http://schemas.openxmlformats.org/officeDocument/2006/relationships/tags" Target="../tags/tag488.xml"/><Relationship Id="rId10" Type="http://schemas.openxmlformats.org/officeDocument/2006/relationships/tags" Target="../tags/tag487.xml"/><Relationship Id="rId1" Type="http://schemas.openxmlformats.org/officeDocument/2006/relationships/tags" Target="../tags/tag479.xml"/></Relationships>
</file>

<file path=ppt/slides/_rels/slide13.xml.rels><?xml version="1.0" encoding="UTF-8" standalone="yes"?>
<Relationships xmlns="http://schemas.openxmlformats.org/package/2006/relationships"><Relationship Id="rId9" Type="http://schemas.openxmlformats.org/officeDocument/2006/relationships/tags" Target="../tags/tag500.xml"/><Relationship Id="rId8" Type="http://schemas.openxmlformats.org/officeDocument/2006/relationships/tags" Target="../tags/tag499.xml"/><Relationship Id="rId7" Type="http://schemas.openxmlformats.org/officeDocument/2006/relationships/tags" Target="../tags/tag498.xml"/><Relationship Id="rId6" Type="http://schemas.openxmlformats.org/officeDocument/2006/relationships/tags" Target="../tags/tag497.xml"/><Relationship Id="rId5" Type="http://schemas.openxmlformats.org/officeDocument/2006/relationships/tags" Target="../tags/tag496.xml"/><Relationship Id="rId4" Type="http://schemas.openxmlformats.org/officeDocument/2006/relationships/tags" Target="../tags/tag495.xml"/><Relationship Id="rId3" Type="http://schemas.openxmlformats.org/officeDocument/2006/relationships/tags" Target="../tags/tag494.xml"/><Relationship Id="rId2" Type="http://schemas.openxmlformats.org/officeDocument/2006/relationships/tags" Target="../tags/tag493.xml"/><Relationship Id="rId18" Type="http://schemas.openxmlformats.org/officeDocument/2006/relationships/slideLayout" Target="../slideLayouts/slideLayout6.xml"/><Relationship Id="rId17" Type="http://schemas.openxmlformats.org/officeDocument/2006/relationships/tags" Target="../tags/tag508.xml"/><Relationship Id="rId16" Type="http://schemas.openxmlformats.org/officeDocument/2006/relationships/tags" Target="../tags/tag507.xml"/><Relationship Id="rId15" Type="http://schemas.openxmlformats.org/officeDocument/2006/relationships/tags" Target="../tags/tag506.xml"/><Relationship Id="rId14" Type="http://schemas.openxmlformats.org/officeDocument/2006/relationships/tags" Target="../tags/tag505.xml"/><Relationship Id="rId13" Type="http://schemas.openxmlformats.org/officeDocument/2006/relationships/tags" Target="../tags/tag504.xml"/><Relationship Id="rId12" Type="http://schemas.openxmlformats.org/officeDocument/2006/relationships/tags" Target="../tags/tag503.xml"/><Relationship Id="rId11" Type="http://schemas.openxmlformats.org/officeDocument/2006/relationships/tags" Target="../tags/tag502.xml"/><Relationship Id="rId10" Type="http://schemas.openxmlformats.org/officeDocument/2006/relationships/tags" Target="../tags/tag501.xml"/><Relationship Id="rId1" Type="http://schemas.openxmlformats.org/officeDocument/2006/relationships/tags" Target="../tags/tag49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509.xml"/></Relationships>
</file>

<file path=ppt/slides/_rels/slide15.xml.rels><?xml version="1.0" encoding="UTF-8" standalone="yes"?>
<Relationships xmlns="http://schemas.openxmlformats.org/package/2006/relationships"><Relationship Id="rId5" Type="http://schemas.openxmlformats.org/officeDocument/2006/relationships/slideLayout" Target="../slideLayouts/slideLayout52.xml"/><Relationship Id="rId4" Type="http://schemas.openxmlformats.org/officeDocument/2006/relationships/tags" Target="../tags/tag512.xml"/><Relationship Id="rId3" Type="http://schemas.openxmlformats.org/officeDocument/2006/relationships/image" Target="../media/image23.png"/><Relationship Id="rId2" Type="http://schemas.openxmlformats.org/officeDocument/2006/relationships/tags" Target="../tags/tag511.xml"/><Relationship Id="rId1" Type="http://schemas.openxmlformats.org/officeDocument/2006/relationships/tags" Target="../tags/tag510.xml"/></Relationships>
</file>

<file path=ppt/slides/_rels/slide16.xml.rels><?xml version="1.0" encoding="UTF-8" standalone="yes"?>
<Relationships xmlns="http://schemas.openxmlformats.org/package/2006/relationships"><Relationship Id="rId9" Type="http://schemas.openxmlformats.org/officeDocument/2006/relationships/tags" Target="../tags/tag521.xml"/><Relationship Id="rId8" Type="http://schemas.openxmlformats.org/officeDocument/2006/relationships/tags" Target="../tags/tag520.xml"/><Relationship Id="rId7" Type="http://schemas.openxmlformats.org/officeDocument/2006/relationships/tags" Target="../tags/tag519.xml"/><Relationship Id="rId6" Type="http://schemas.openxmlformats.org/officeDocument/2006/relationships/tags" Target="../tags/tag518.xml"/><Relationship Id="rId5" Type="http://schemas.openxmlformats.org/officeDocument/2006/relationships/tags" Target="../tags/tag517.xml"/><Relationship Id="rId4" Type="http://schemas.openxmlformats.org/officeDocument/2006/relationships/tags" Target="../tags/tag516.xml"/><Relationship Id="rId33" Type="http://schemas.openxmlformats.org/officeDocument/2006/relationships/slideLayout" Target="../slideLayouts/slideLayout7.xml"/><Relationship Id="rId32" Type="http://schemas.openxmlformats.org/officeDocument/2006/relationships/tags" Target="../tags/tag544.xml"/><Relationship Id="rId31" Type="http://schemas.openxmlformats.org/officeDocument/2006/relationships/tags" Target="../tags/tag543.xml"/><Relationship Id="rId30" Type="http://schemas.openxmlformats.org/officeDocument/2006/relationships/tags" Target="../tags/tag542.xml"/><Relationship Id="rId3" Type="http://schemas.openxmlformats.org/officeDocument/2006/relationships/tags" Target="../tags/tag515.xml"/><Relationship Id="rId29" Type="http://schemas.openxmlformats.org/officeDocument/2006/relationships/tags" Target="../tags/tag541.xml"/><Relationship Id="rId28" Type="http://schemas.openxmlformats.org/officeDocument/2006/relationships/tags" Target="../tags/tag540.xml"/><Relationship Id="rId27" Type="http://schemas.openxmlformats.org/officeDocument/2006/relationships/tags" Target="../tags/tag539.xml"/><Relationship Id="rId26" Type="http://schemas.openxmlformats.org/officeDocument/2006/relationships/tags" Target="../tags/tag538.xml"/><Relationship Id="rId25" Type="http://schemas.openxmlformats.org/officeDocument/2006/relationships/tags" Target="../tags/tag537.xml"/><Relationship Id="rId24" Type="http://schemas.openxmlformats.org/officeDocument/2006/relationships/tags" Target="../tags/tag536.xml"/><Relationship Id="rId23" Type="http://schemas.openxmlformats.org/officeDocument/2006/relationships/tags" Target="../tags/tag535.xml"/><Relationship Id="rId22" Type="http://schemas.openxmlformats.org/officeDocument/2006/relationships/tags" Target="../tags/tag534.xml"/><Relationship Id="rId21" Type="http://schemas.openxmlformats.org/officeDocument/2006/relationships/tags" Target="../tags/tag533.xml"/><Relationship Id="rId20" Type="http://schemas.openxmlformats.org/officeDocument/2006/relationships/tags" Target="../tags/tag532.xml"/><Relationship Id="rId2" Type="http://schemas.openxmlformats.org/officeDocument/2006/relationships/tags" Target="../tags/tag514.xml"/><Relationship Id="rId19" Type="http://schemas.openxmlformats.org/officeDocument/2006/relationships/tags" Target="../tags/tag531.xml"/><Relationship Id="rId18" Type="http://schemas.openxmlformats.org/officeDocument/2006/relationships/tags" Target="../tags/tag530.xml"/><Relationship Id="rId17" Type="http://schemas.openxmlformats.org/officeDocument/2006/relationships/tags" Target="../tags/tag529.xml"/><Relationship Id="rId16" Type="http://schemas.openxmlformats.org/officeDocument/2006/relationships/tags" Target="../tags/tag528.xml"/><Relationship Id="rId15" Type="http://schemas.openxmlformats.org/officeDocument/2006/relationships/tags" Target="../tags/tag527.xml"/><Relationship Id="rId14" Type="http://schemas.openxmlformats.org/officeDocument/2006/relationships/tags" Target="../tags/tag526.xml"/><Relationship Id="rId13" Type="http://schemas.openxmlformats.org/officeDocument/2006/relationships/tags" Target="../tags/tag525.xml"/><Relationship Id="rId12" Type="http://schemas.openxmlformats.org/officeDocument/2006/relationships/tags" Target="../tags/tag524.xml"/><Relationship Id="rId11" Type="http://schemas.openxmlformats.org/officeDocument/2006/relationships/tags" Target="../tags/tag523.xml"/><Relationship Id="rId10" Type="http://schemas.openxmlformats.org/officeDocument/2006/relationships/tags" Target="../tags/tag522.xml"/><Relationship Id="rId1" Type="http://schemas.openxmlformats.org/officeDocument/2006/relationships/tags" Target="../tags/tag513.xml"/></Relationships>
</file>

<file path=ppt/slides/_rels/slide17.xml.rels><?xml version="1.0" encoding="UTF-8" standalone="yes"?>
<Relationships xmlns="http://schemas.openxmlformats.org/package/2006/relationships"><Relationship Id="rId9" Type="http://schemas.openxmlformats.org/officeDocument/2006/relationships/tags" Target="../tags/tag553.xml"/><Relationship Id="rId8" Type="http://schemas.openxmlformats.org/officeDocument/2006/relationships/tags" Target="../tags/tag552.xml"/><Relationship Id="rId7" Type="http://schemas.openxmlformats.org/officeDocument/2006/relationships/tags" Target="../tags/tag551.xml"/><Relationship Id="rId6" Type="http://schemas.openxmlformats.org/officeDocument/2006/relationships/tags" Target="../tags/tag550.xml"/><Relationship Id="rId5" Type="http://schemas.openxmlformats.org/officeDocument/2006/relationships/tags" Target="../tags/tag549.xml"/><Relationship Id="rId4" Type="http://schemas.openxmlformats.org/officeDocument/2006/relationships/tags" Target="../tags/tag548.xml"/><Relationship Id="rId3" Type="http://schemas.openxmlformats.org/officeDocument/2006/relationships/tags" Target="../tags/tag547.xml"/><Relationship Id="rId2" Type="http://schemas.openxmlformats.org/officeDocument/2006/relationships/tags" Target="../tags/tag546.xml"/><Relationship Id="rId12" Type="http://schemas.openxmlformats.org/officeDocument/2006/relationships/slideLayout" Target="../slideLayouts/slideLayout6.xml"/><Relationship Id="rId11" Type="http://schemas.openxmlformats.org/officeDocument/2006/relationships/tags" Target="../tags/tag555.xml"/><Relationship Id="rId10" Type="http://schemas.openxmlformats.org/officeDocument/2006/relationships/tags" Target="../tags/tag554.xml"/><Relationship Id="rId1" Type="http://schemas.openxmlformats.org/officeDocument/2006/relationships/tags" Target="../tags/tag545.xml"/></Relationships>
</file>

<file path=ppt/slides/_rels/slide18.xml.rels><?xml version="1.0" encoding="UTF-8" standalone="yes"?>
<Relationships xmlns="http://schemas.openxmlformats.org/package/2006/relationships"><Relationship Id="rId9" Type="http://schemas.openxmlformats.org/officeDocument/2006/relationships/tags" Target="../tags/tag564.xml"/><Relationship Id="rId8" Type="http://schemas.openxmlformats.org/officeDocument/2006/relationships/tags" Target="../tags/tag563.xml"/><Relationship Id="rId7" Type="http://schemas.openxmlformats.org/officeDocument/2006/relationships/tags" Target="../tags/tag562.xml"/><Relationship Id="rId6" Type="http://schemas.openxmlformats.org/officeDocument/2006/relationships/tags" Target="../tags/tag561.xml"/><Relationship Id="rId5" Type="http://schemas.openxmlformats.org/officeDocument/2006/relationships/tags" Target="../tags/tag560.xml"/><Relationship Id="rId4" Type="http://schemas.openxmlformats.org/officeDocument/2006/relationships/tags" Target="../tags/tag559.xml"/><Relationship Id="rId3" Type="http://schemas.openxmlformats.org/officeDocument/2006/relationships/tags" Target="../tags/tag558.xml"/><Relationship Id="rId25" Type="http://schemas.openxmlformats.org/officeDocument/2006/relationships/slideLayout" Target="../slideLayouts/slideLayout6.xml"/><Relationship Id="rId24" Type="http://schemas.openxmlformats.org/officeDocument/2006/relationships/tags" Target="../tags/tag579.xml"/><Relationship Id="rId23" Type="http://schemas.openxmlformats.org/officeDocument/2006/relationships/tags" Target="../tags/tag578.xml"/><Relationship Id="rId22" Type="http://schemas.openxmlformats.org/officeDocument/2006/relationships/tags" Target="../tags/tag577.xml"/><Relationship Id="rId21" Type="http://schemas.openxmlformats.org/officeDocument/2006/relationships/tags" Target="../tags/tag576.xml"/><Relationship Id="rId20" Type="http://schemas.openxmlformats.org/officeDocument/2006/relationships/tags" Target="../tags/tag575.xml"/><Relationship Id="rId2" Type="http://schemas.openxmlformats.org/officeDocument/2006/relationships/tags" Target="../tags/tag557.xml"/><Relationship Id="rId19" Type="http://schemas.openxmlformats.org/officeDocument/2006/relationships/tags" Target="../tags/tag574.xml"/><Relationship Id="rId18" Type="http://schemas.openxmlformats.org/officeDocument/2006/relationships/tags" Target="../tags/tag573.xml"/><Relationship Id="rId17" Type="http://schemas.openxmlformats.org/officeDocument/2006/relationships/tags" Target="../tags/tag572.xml"/><Relationship Id="rId16" Type="http://schemas.openxmlformats.org/officeDocument/2006/relationships/tags" Target="../tags/tag571.xml"/><Relationship Id="rId15" Type="http://schemas.openxmlformats.org/officeDocument/2006/relationships/tags" Target="../tags/tag570.xml"/><Relationship Id="rId14" Type="http://schemas.openxmlformats.org/officeDocument/2006/relationships/tags" Target="../tags/tag569.xml"/><Relationship Id="rId13" Type="http://schemas.openxmlformats.org/officeDocument/2006/relationships/tags" Target="../tags/tag568.xml"/><Relationship Id="rId12" Type="http://schemas.openxmlformats.org/officeDocument/2006/relationships/tags" Target="../tags/tag567.xml"/><Relationship Id="rId11" Type="http://schemas.openxmlformats.org/officeDocument/2006/relationships/tags" Target="../tags/tag566.xml"/><Relationship Id="rId10" Type="http://schemas.openxmlformats.org/officeDocument/2006/relationships/tags" Target="../tags/tag565.xml"/><Relationship Id="rId1" Type="http://schemas.openxmlformats.org/officeDocument/2006/relationships/tags" Target="../tags/tag556.xml"/></Relationships>
</file>

<file path=ppt/slides/_rels/slide19.xml.rels><?xml version="1.0" encoding="UTF-8" standalone="yes"?>
<Relationships xmlns="http://schemas.openxmlformats.org/package/2006/relationships"><Relationship Id="rId9" Type="http://schemas.openxmlformats.org/officeDocument/2006/relationships/tags" Target="../tags/tag588.xml"/><Relationship Id="rId8" Type="http://schemas.openxmlformats.org/officeDocument/2006/relationships/tags" Target="../tags/tag587.xml"/><Relationship Id="rId7" Type="http://schemas.openxmlformats.org/officeDocument/2006/relationships/tags" Target="../tags/tag586.xml"/><Relationship Id="rId6" Type="http://schemas.openxmlformats.org/officeDocument/2006/relationships/tags" Target="../tags/tag585.xml"/><Relationship Id="rId57" Type="http://schemas.openxmlformats.org/officeDocument/2006/relationships/slideLayout" Target="../slideLayouts/slideLayout6.xml"/><Relationship Id="rId56" Type="http://schemas.openxmlformats.org/officeDocument/2006/relationships/tags" Target="../tags/tag635.xml"/><Relationship Id="rId55" Type="http://schemas.openxmlformats.org/officeDocument/2006/relationships/tags" Target="../tags/tag634.xml"/><Relationship Id="rId54" Type="http://schemas.openxmlformats.org/officeDocument/2006/relationships/tags" Target="../tags/tag633.xml"/><Relationship Id="rId53" Type="http://schemas.openxmlformats.org/officeDocument/2006/relationships/tags" Target="../tags/tag632.xml"/><Relationship Id="rId52" Type="http://schemas.openxmlformats.org/officeDocument/2006/relationships/tags" Target="../tags/tag631.xml"/><Relationship Id="rId51" Type="http://schemas.openxmlformats.org/officeDocument/2006/relationships/tags" Target="../tags/tag630.xml"/><Relationship Id="rId50" Type="http://schemas.openxmlformats.org/officeDocument/2006/relationships/tags" Target="../tags/tag629.xml"/><Relationship Id="rId5" Type="http://schemas.openxmlformats.org/officeDocument/2006/relationships/tags" Target="../tags/tag584.xml"/><Relationship Id="rId49" Type="http://schemas.openxmlformats.org/officeDocument/2006/relationships/tags" Target="../tags/tag628.xml"/><Relationship Id="rId48" Type="http://schemas.openxmlformats.org/officeDocument/2006/relationships/tags" Target="../tags/tag627.xml"/><Relationship Id="rId47" Type="http://schemas.openxmlformats.org/officeDocument/2006/relationships/tags" Target="../tags/tag626.xml"/><Relationship Id="rId46" Type="http://schemas.openxmlformats.org/officeDocument/2006/relationships/tags" Target="../tags/tag625.xml"/><Relationship Id="rId45" Type="http://schemas.openxmlformats.org/officeDocument/2006/relationships/tags" Target="../tags/tag624.xml"/><Relationship Id="rId44" Type="http://schemas.openxmlformats.org/officeDocument/2006/relationships/tags" Target="../tags/tag623.xml"/><Relationship Id="rId43" Type="http://schemas.openxmlformats.org/officeDocument/2006/relationships/tags" Target="../tags/tag622.xml"/><Relationship Id="rId42" Type="http://schemas.openxmlformats.org/officeDocument/2006/relationships/tags" Target="../tags/tag621.xml"/><Relationship Id="rId41" Type="http://schemas.openxmlformats.org/officeDocument/2006/relationships/tags" Target="../tags/tag620.xml"/><Relationship Id="rId40" Type="http://schemas.openxmlformats.org/officeDocument/2006/relationships/tags" Target="../tags/tag619.xml"/><Relationship Id="rId4" Type="http://schemas.openxmlformats.org/officeDocument/2006/relationships/tags" Target="../tags/tag583.xml"/><Relationship Id="rId39" Type="http://schemas.openxmlformats.org/officeDocument/2006/relationships/tags" Target="../tags/tag618.xml"/><Relationship Id="rId38" Type="http://schemas.openxmlformats.org/officeDocument/2006/relationships/tags" Target="../tags/tag617.xml"/><Relationship Id="rId37" Type="http://schemas.openxmlformats.org/officeDocument/2006/relationships/tags" Target="../tags/tag616.xml"/><Relationship Id="rId36" Type="http://schemas.openxmlformats.org/officeDocument/2006/relationships/tags" Target="../tags/tag615.xml"/><Relationship Id="rId35" Type="http://schemas.openxmlformats.org/officeDocument/2006/relationships/tags" Target="../tags/tag614.xml"/><Relationship Id="rId34" Type="http://schemas.openxmlformats.org/officeDocument/2006/relationships/tags" Target="../tags/tag613.xml"/><Relationship Id="rId33" Type="http://schemas.openxmlformats.org/officeDocument/2006/relationships/tags" Target="../tags/tag612.xml"/><Relationship Id="rId32" Type="http://schemas.openxmlformats.org/officeDocument/2006/relationships/tags" Target="../tags/tag611.xml"/><Relationship Id="rId31" Type="http://schemas.openxmlformats.org/officeDocument/2006/relationships/tags" Target="../tags/tag610.xml"/><Relationship Id="rId30" Type="http://schemas.openxmlformats.org/officeDocument/2006/relationships/tags" Target="../tags/tag609.xml"/><Relationship Id="rId3" Type="http://schemas.openxmlformats.org/officeDocument/2006/relationships/tags" Target="../tags/tag582.xml"/><Relationship Id="rId29" Type="http://schemas.openxmlformats.org/officeDocument/2006/relationships/tags" Target="../tags/tag608.xml"/><Relationship Id="rId28" Type="http://schemas.openxmlformats.org/officeDocument/2006/relationships/tags" Target="../tags/tag607.xml"/><Relationship Id="rId27" Type="http://schemas.openxmlformats.org/officeDocument/2006/relationships/tags" Target="../tags/tag606.xml"/><Relationship Id="rId26" Type="http://schemas.openxmlformats.org/officeDocument/2006/relationships/tags" Target="../tags/tag605.xml"/><Relationship Id="rId25" Type="http://schemas.openxmlformats.org/officeDocument/2006/relationships/tags" Target="../tags/tag604.xml"/><Relationship Id="rId24" Type="http://schemas.openxmlformats.org/officeDocument/2006/relationships/tags" Target="../tags/tag603.xml"/><Relationship Id="rId23" Type="http://schemas.openxmlformats.org/officeDocument/2006/relationships/tags" Target="../tags/tag602.xml"/><Relationship Id="rId22" Type="http://schemas.openxmlformats.org/officeDocument/2006/relationships/tags" Target="../tags/tag601.xml"/><Relationship Id="rId21" Type="http://schemas.openxmlformats.org/officeDocument/2006/relationships/tags" Target="../tags/tag600.xml"/><Relationship Id="rId20" Type="http://schemas.openxmlformats.org/officeDocument/2006/relationships/tags" Target="../tags/tag599.xml"/><Relationship Id="rId2" Type="http://schemas.openxmlformats.org/officeDocument/2006/relationships/tags" Target="../tags/tag581.xml"/><Relationship Id="rId19" Type="http://schemas.openxmlformats.org/officeDocument/2006/relationships/tags" Target="../tags/tag598.xml"/><Relationship Id="rId18" Type="http://schemas.openxmlformats.org/officeDocument/2006/relationships/tags" Target="../tags/tag597.xml"/><Relationship Id="rId17" Type="http://schemas.openxmlformats.org/officeDocument/2006/relationships/tags" Target="../tags/tag596.xml"/><Relationship Id="rId16" Type="http://schemas.openxmlformats.org/officeDocument/2006/relationships/tags" Target="../tags/tag595.xml"/><Relationship Id="rId15" Type="http://schemas.openxmlformats.org/officeDocument/2006/relationships/tags" Target="../tags/tag594.xml"/><Relationship Id="rId14" Type="http://schemas.openxmlformats.org/officeDocument/2006/relationships/tags" Target="../tags/tag593.xml"/><Relationship Id="rId13" Type="http://schemas.openxmlformats.org/officeDocument/2006/relationships/tags" Target="../tags/tag592.xml"/><Relationship Id="rId12" Type="http://schemas.openxmlformats.org/officeDocument/2006/relationships/tags" Target="../tags/tag591.xml"/><Relationship Id="rId11" Type="http://schemas.openxmlformats.org/officeDocument/2006/relationships/tags" Target="../tags/tag590.xml"/><Relationship Id="rId10" Type="http://schemas.openxmlformats.org/officeDocument/2006/relationships/tags" Target="../tags/tag589.xml"/><Relationship Id="rId1" Type="http://schemas.openxmlformats.org/officeDocument/2006/relationships/tags" Target="../tags/tag580.xml"/></Relationships>
</file>

<file path=ppt/slides/_rels/slide2.xml.rels><?xml version="1.0" encoding="UTF-8" standalone="yes"?>
<Relationships xmlns="http://schemas.openxmlformats.org/package/2006/relationships"><Relationship Id="rId9" Type="http://schemas.openxmlformats.org/officeDocument/2006/relationships/tags" Target="../tags/tag381.xml"/><Relationship Id="rId8" Type="http://schemas.openxmlformats.org/officeDocument/2006/relationships/tags" Target="../tags/tag380.xml"/><Relationship Id="rId7" Type="http://schemas.openxmlformats.org/officeDocument/2006/relationships/tags" Target="../tags/tag379.xml"/><Relationship Id="rId6" Type="http://schemas.openxmlformats.org/officeDocument/2006/relationships/tags" Target="../tags/tag378.xml"/><Relationship Id="rId5" Type="http://schemas.openxmlformats.org/officeDocument/2006/relationships/tags" Target="../tags/tag377.xml"/><Relationship Id="rId4" Type="http://schemas.openxmlformats.org/officeDocument/2006/relationships/tags" Target="../tags/tag376.xml"/><Relationship Id="rId30" Type="http://schemas.openxmlformats.org/officeDocument/2006/relationships/notesSlide" Target="../notesSlides/notesSlide2.xml"/><Relationship Id="rId3" Type="http://schemas.openxmlformats.org/officeDocument/2006/relationships/tags" Target="../tags/tag375.xml"/><Relationship Id="rId29" Type="http://schemas.openxmlformats.org/officeDocument/2006/relationships/slideLayout" Target="../slideLayouts/slideLayout18.xml"/><Relationship Id="rId28" Type="http://schemas.openxmlformats.org/officeDocument/2006/relationships/tags" Target="../tags/tag400.xml"/><Relationship Id="rId27" Type="http://schemas.openxmlformats.org/officeDocument/2006/relationships/tags" Target="../tags/tag399.xml"/><Relationship Id="rId26" Type="http://schemas.openxmlformats.org/officeDocument/2006/relationships/tags" Target="../tags/tag398.xml"/><Relationship Id="rId25" Type="http://schemas.openxmlformats.org/officeDocument/2006/relationships/tags" Target="../tags/tag397.xml"/><Relationship Id="rId24" Type="http://schemas.openxmlformats.org/officeDocument/2006/relationships/tags" Target="../tags/tag396.xml"/><Relationship Id="rId23" Type="http://schemas.openxmlformats.org/officeDocument/2006/relationships/tags" Target="../tags/tag395.xml"/><Relationship Id="rId22" Type="http://schemas.openxmlformats.org/officeDocument/2006/relationships/tags" Target="../tags/tag394.xml"/><Relationship Id="rId21" Type="http://schemas.openxmlformats.org/officeDocument/2006/relationships/tags" Target="../tags/tag393.xml"/><Relationship Id="rId20" Type="http://schemas.openxmlformats.org/officeDocument/2006/relationships/tags" Target="../tags/tag392.xml"/><Relationship Id="rId2" Type="http://schemas.openxmlformats.org/officeDocument/2006/relationships/tags" Target="../tags/tag374.xml"/><Relationship Id="rId19" Type="http://schemas.openxmlformats.org/officeDocument/2006/relationships/tags" Target="../tags/tag391.xml"/><Relationship Id="rId18" Type="http://schemas.openxmlformats.org/officeDocument/2006/relationships/tags" Target="../tags/tag390.xml"/><Relationship Id="rId17" Type="http://schemas.openxmlformats.org/officeDocument/2006/relationships/tags" Target="../tags/tag389.xml"/><Relationship Id="rId16" Type="http://schemas.openxmlformats.org/officeDocument/2006/relationships/tags" Target="../tags/tag388.xml"/><Relationship Id="rId15" Type="http://schemas.openxmlformats.org/officeDocument/2006/relationships/tags" Target="../tags/tag387.xml"/><Relationship Id="rId14" Type="http://schemas.openxmlformats.org/officeDocument/2006/relationships/tags" Target="../tags/tag386.xml"/><Relationship Id="rId13" Type="http://schemas.openxmlformats.org/officeDocument/2006/relationships/tags" Target="../tags/tag385.xml"/><Relationship Id="rId12" Type="http://schemas.openxmlformats.org/officeDocument/2006/relationships/tags" Target="../tags/tag384.xml"/><Relationship Id="rId11" Type="http://schemas.openxmlformats.org/officeDocument/2006/relationships/tags" Target="../tags/tag383.xml"/><Relationship Id="rId10" Type="http://schemas.openxmlformats.org/officeDocument/2006/relationships/tags" Target="../tags/tag382.xml"/><Relationship Id="rId1" Type="http://schemas.openxmlformats.org/officeDocument/2006/relationships/tags" Target="../tags/tag373.xml"/></Relationships>
</file>

<file path=ppt/slides/_rels/slide20.xml.rels><?xml version="1.0" encoding="UTF-8" standalone="yes"?>
<Relationships xmlns="http://schemas.openxmlformats.org/package/2006/relationships"><Relationship Id="rId9" Type="http://schemas.openxmlformats.org/officeDocument/2006/relationships/tags" Target="../tags/tag644.xml"/><Relationship Id="rId8" Type="http://schemas.openxmlformats.org/officeDocument/2006/relationships/tags" Target="../tags/tag643.xml"/><Relationship Id="rId7" Type="http://schemas.openxmlformats.org/officeDocument/2006/relationships/tags" Target="../tags/tag642.xml"/><Relationship Id="rId6" Type="http://schemas.openxmlformats.org/officeDocument/2006/relationships/tags" Target="../tags/tag641.xml"/><Relationship Id="rId5" Type="http://schemas.openxmlformats.org/officeDocument/2006/relationships/tags" Target="../tags/tag640.xml"/><Relationship Id="rId4" Type="http://schemas.openxmlformats.org/officeDocument/2006/relationships/tags" Target="../tags/tag639.xml"/><Relationship Id="rId3" Type="http://schemas.openxmlformats.org/officeDocument/2006/relationships/tags" Target="../tags/tag638.xml"/><Relationship Id="rId2" Type="http://schemas.openxmlformats.org/officeDocument/2006/relationships/tags" Target="../tags/tag637.xml"/><Relationship Id="rId13" Type="http://schemas.openxmlformats.org/officeDocument/2006/relationships/slideLayout" Target="../slideLayouts/slideLayout6.xml"/><Relationship Id="rId12" Type="http://schemas.openxmlformats.org/officeDocument/2006/relationships/tags" Target="../tags/tag646.xml"/><Relationship Id="rId11" Type="http://schemas.openxmlformats.org/officeDocument/2006/relationships/image" Target="../media/image24.png"/><Relationship Id="rId10" Type="http://schemas.openxmlformats.org/officeDocument/2006/relationships/tags" Target="../tags/tag645.xml"/><Relationship Id="rId1" Type="http://schemas.openxmlformats.org/officeDocument/2006/relationships/tags" Target="../tags/tag636.xml"/></Relationships>
</file>

<file path=ppt/slides/_rels/slide21.xml.rels><?xml version="1.0" encoding="UTF-8" standalone="yes"?>
<Relationships xmlns="http://schemas.openxmlformats.org/package/2006/relationships"><Relationship Id="rId9" Type="http://schemas.openxmlformats.org/officeDocument/2006/relationships/tags" Target="../tags/tag655.xml"/><Relationship Id="rId8" Type="http://schemas.openxmlformats.org/officeDocument/2006/relationships/tags" Target="../tags/tag654.xml"/><Relationship Id="rId7" Type="http://schemas.openxmlformats.org/officeDocument/2006/relationships/tags" Target="../tags/tag653.xml"/><Relationship Id="rId6" Type="http://schemas.openxmlformats.org/officeDocument/2006/relationships/tags" Target="../tags/tag652.xml"/><Relationship Id="rId5" Type="http://schemas.openxmlformats.org/officeDocument/2006/relationships/tags" Target="../tags/tag651.xml"/><Relationship Id="rId4" Type="http://schemas.openxmlformats.org/officeDocument/2006/relationships/tags" Target="../tags/tag650.xml"/><Relationship Id="rId3" Type="http://schemas.openxmlformats.org/officeDocument/2006/relationships/tags" Target="../tags/tag649.xml"/><Relationship Id="rId2" Type="http://schemas.openxmlformats.org/officeDocument/2006/relationships/tags" Target="../tags/tag648.xml"/><Relationship Id="rId12" Type="http://schemas.openxmlformats.org/officeDocument/2006/relationships/slideLayout" Target="../slideLayouts/slideLayout6.xml"/><Relationship Id="rId11" Type="http://schemas.openxmlformats.org/officeDocument/2006/relationships/tags" Target="../tags/tag657.xml"/><Relationship Id="rId10" Type="http://schemas.openxmlformats.org/officeDocument/2006/relationships/tags" Target="../tags/tag656.xml"/><Relationship Id="rId1" Type="http://schemas.openxmlformats.org/officeDocument/2006/relationships/tags" Target="../tags/tag647.xml"/></Relationships>
</file>

<file path=ppt/slides/_rels/slide22.xml.rels><?xml version="1.0" encoding="UTF-8" standalone="yes"?>
<Relationships xmlns="http://schemas.openxmlformats.org/package/2006/relationships"><Relationship Id="rId9" Type="http://schemas.openxmlformats.org/officeDocument/2006/relationships/tags" Target="../tags/tag666.xml"/><Relationship Id="rId8" Type="http://schemas.openxmlformats.org/officeDocument/2006/relationships/tags" Target="../tags/tag665.xml"/><Relationship Id="rId7" Type="http://schemas.openxmlformats.org/officeDocument/2006/relationships/tags" Target="../tags/tag664.xml"/><Relationship Id="rId6" Type="http://schemas.openxmlformats.org/officeDocument/2006/relationships/tags" Target="../tags/tag663.xml"/><Relationship Id="rId5" Type="http://schemas.openxmlformats.org/officeDocument/2006/relationships/tags" Target="../tags/tag662.xml"/><Relationship Id="rId4" Type="http://schemas.openxmlformats.org/officeDocument/2006/relationships/tags" Target="../tags/tag661.xml"/><Relationship Id="rId3" Type="http://schemas.openxmlformats.org/officeDocument/2006/relationships/tags" Target="../tags/tag660.xml"/><Relationship Id="rId2" Type="http://schemas.openxmlformats.org/officeDocument/2006/relationships/tags" Target="../tags/tag659.xml"/><Relationship Id="rId12" Type="http://schemas.openxmlformats.org/officeDocument/2006/relationships/slideLayout" Target="../slideLayouts/slideLayout6.xml"/><Relationship Id="rId11" Type="http://schemas.openxmlformats.org/officeDocument/2006/relationships/tags" Target="../tags/tag668.xml"/><Relationship Id="rId10" Type="http://schemas.openxmlformats.org/officeDocument/2006/relationships/tags" Target="../tags/tag667.xml"/><Relationship Id="rId1" Type="http://schemas.openxmlformats.org/officeDocument/2006/relationships/tags" Target="../tags/tag658.xml"/></Relationships>
</file>

<file path=ppt/slides/_rels/slide23.xml.rels><?xml version="1.0" encoding="UTF-8" standalone="yes"?>
<Relationships xmlns="http://schemas.openxmlformats.org/package/2006/relationships"><Relationship Id="rId9" Type="http://schemas.openxmlformats.org/officeDocument/2006/relationships/tags" Target="../tags/tag677.xml"/><Relationship Id="rId8" Type="http://schemas.openxmlformats.org/officeDocument/2006/relationships/tags" Target="../tags/tag676.xml"/><Relationship Id="rId7" Type="http://schemas.openxmlformats.org/officeDocument/2006/relationships/tags" Target="../tags/tag675.xml"/><Relationship Id="rId6" Type="http://schemas.openxmlformats.org/officeDocument/2006/relationships/tags" Target="../tags/tag674.xml"/><Relationship Id="rId5" Type="http://schemas.openxmlformats.org/officeDocument/2006/relationships/tags" Target="../tags/tag673.xml"/><Relationship Id="rId4" Type="http://schemas.openxmlformats.org/officeDocument/2006/relationships/tags" Target="../tags/tag672.xml"/><Relationship Id="rId3" Type="http://schemas.openxmlformats.org/officeDocument/2006/relationships/tags" Target="../tags/tag671.xml"/><Relationship Id="rId2" Type="http://schemas.openxmlformats.org/officeDocument/2006/relationships/tags" Target="../tags/tag670.xml"/><Relationship Id="rId12" Type="http://schemas.openxmlformats.org/officeDocument/2006/relationships/slideLayout" Target="../slideLayouts/slideLayout6.xml"/><Relationship Id="rId11" Type="http://schemas.openxmlformats.org/officeDocument/2006/relationships/tags" Target="../tags/tag679.xml"/><Relationship Id="rId10" Type="http://schemas.openxmlformats.org/officeDocument/2006/relationships/tags" Target="../tags/tag678.xml"/><Relationship Id="rId1" Type="http://schemas.openxmlformats.org/officeDocument/2006/relationships/tags" Target="../tags/tag669.xml"/></Relationships>
</file>

<file path=ppt/slides/_rels/slide24.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tags" Target="../tags/tag682.xml"/><Relationship Id="rId2" Type="http://schemas.openxmlformats.org/officeDocument/2006/relationships/tags" Target="../tags/tag681.xml"/><Relationship Id="rId1" Type="http://schemas.openxmlformats.org/officeDocument/2006/relationships/tags" Target="../tags/tag680.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ags" Target="../tags/tag683.xml"/></Relationships>
</file>

<file path=ppt/slides/_rels/slide26.xml.rels><?xml version="1.0" encoding="UTF-8" standalone="yes"?>
<Relationships xmlns="http://schemas.openxmlformats.org/package/2006/relationships"><Relationship Id="rId9" Type="http://schemas.openxmlformats.org/officeDocument/2006/relationships/tags" Target="../tags/tag691.xml"/><Relationship Id="rId8" Type="http://schemas.openxmlformats.org/officeDocument/2006/relationships/tags" Target="../tags/tag690.xml"/><Relationship Id="rId7" Type="http://schemas.openxmlformats.org/officeDocument/2006/relationships/tags" Target="../tags/tag689.xml"/><Relationship Id="rId6" Type="http://schemas.openxmlformats.org/officeDocument/2006/relationships/tags" Target="../tags/tag688.xml"/><Relationship Id="rId5" Type="http://schemas.openxmlformats.org/officeDocument/2006/relationships/image" Target="../media/image21.png"/><Relationship Id="rId4" Type="http://schemas.openxmlformats.org/officeDocument/2006/relationships/tags" Target="../tags/tag687.xml"/><Relationship Id="rId3" Type="http://schemas.openxmlformats.org/officeDocument/2006/relationships/tags" Target="../tags/tag686.xml"/><Relationship Id="rId2" Type="http://schemas.openxmlformats.org/officeDocument/2006/relationships/tags" Target="../tags/tag685.xml"/><Relationship Id="rId17" Type="http://schemas.openxmlformats.org/officeDocument/2006/relationships/slideLayout" Target="../slideLayouts/slideLayout52.xml"/><Relationship Id="rId16" Type="http://schemas.openxmlformats.org/officeDocument/2006/relationships/tags" Target="../tags/tag697.xml"/><Relationship Id="rId15" Type="http://schemas.openxmlformats.org/officeDocument/2006/relationships/tags" Target="../tags/tag696.xml"/><Relationship Id="rId14" Type="http://schemas.openxmlformats.org/officeDocument/2006/relationships/tags" Target="../tags/tag695.xml"/><Relationship Id="rId13" Type="http://schemas.openxmlformats.org/officeDocument/2006/relationships/image" Target="../media/image22.jpeg"/><Relationship Id="rId12" Type="http://schemas.openxmlformats.org/officeDocument/2006/relationships/tags" Target="../tags/tag694.xml"/><Relationship Id="rId11" Type="http://schemas.openxmlformats.org/officeDocument/2006/relationships/tags" Target="../tags/tag693.xml"/><Relationship Id="rId10" Type="http://schemas.openxmlformats.org/officeDocument/2006/relationships/tags" Target="../tags/tag692.xml"/><Relationship Id="rId1" Type="http://schemas.openxmlformats.org/officeDocument/2006/relationships/tags" Target="../tags/tag684.xml"/></Relationships>
</file>

<file path=ppt/slides/_rels/slide27.xml.rels><?xml version="1.0" encoding="UTF-8" standalone="yes"?>
<Relationships xmlns="http://schemas.openxmlformats.org/package/2006/relationships"><Relationship Id="rId9" Type="http://schemas.openxmlformats.org/officeDocument/2006/relationships/image" Target="../media/image21.png"/><Relationship Id="rId8" Type="http://schemas.openxmlformats.org/officeDocument/2006/relationships/tags" Target="../tags/tag705.xml"/><Relationship Id="rId7" Type="http://schemas.openxmlformats.org/officeDocument/2006/relationships/tags" Target="../tags/tag704.xml"/><Relationship Id="rId6" Type="http://schemas.openxmlformats.org/officeDocument/2006/relationships/tags" Target="../tags/tag703.xml"/><Relationship Id="rId5" Type="http://schemas.openxmlformats.org/officeDocument/2006/relationships/tags" Target="../tags/tag702.xml"/><Relationship Id="rId4" Type="http://schemas.openxmlformats.org/officeDocument/2006/relationships/tags" Target="../tags/tag701.xml"/><Relationship Id="rId3" Type="http://schemas.openxmlformats.org/officeDocument/2006/relationships/tags" Target="../tags/tag700.xml"/><Relationship Id="rId2" Type="http://schemas.openxmlformats.org/officeDocument/2006/relationships/tags" Target="../tags/tag699.xml"/><Relationship Id="rId18" Type="http://schemas.openxmlformats.org/officeDocument/2006/relationships/slideLayout" Target="../slideLayouts/slideLayout52.xml"/><Relationship Id="rId17" Type="http://schemas.openxmlformats.org/officeDocument/2006/relationships/tags" Target="../tags/tag712.xml"/><Relationship Id="rId16" Type="http://schemas.openxmlformats.org/officeDocument/2006/relationships/image" Target="../media/image25.png"/><Relationship Id="rId15" Type="http://schemas.openxmlformats.org/officeDocument/2006/relationships/tags" Target="../tags/tag711.xml"/><Relationship Id="rId14" Type="http://schemas.openxmlformats.org/officeDocument/2006/relationships/tags" Target="../tags/tag710.xml"/><Relationship Id="rId13" Type="http://schemas.openxmlformats.org/officeDocument/2006/relationships/tags" Target="../tags/tag709.xml"/><Relationship Id="rId12" Type="http://schemas.openxmlformats.org/officeDocument/2006/relationships/tags" Target="../tags/tag708.xml"/><Relationship Id="rId11" Type="http://schemas.openxmlformats.org/officeDocument/2006/relationships/tags" Target="../tags/tag707.xml"/><Relationship Id="rId10" Type="http://schemas.openxmlformats.org/officeDocument/2006/relationships/tags" Target="../tags/tag706.xml"/><Relationship Id="rId1" Type="http://schemas.openxmlformats.org/officeDocument/2006/relationships/tags" Target="../tags/tag698.xml"/></Relationships>
</file>

<file path=ppt/slides/_rels/slide28.xml.rels><?xml version="1.0" encoding="UTF-8" standalone="yes"?>
<Relationships xmlns="http://schemas.openxmlformats.org/package/2006/relationships"><Relationship Id="rId9" Type="http://schemas.openxmlformats.org/officeDocument/2006/relationships/tags" Target="../tags/tag721.xml"/><Relationship Id="rId8" Type="http://schemas.openxmlformats.org/officeDocument/2006/relationships/tags" Target="../tags/tag720.xml"/><Relationship Id="rId7" Type="http://schemas.openxmlformats.org/officeDocument/2006/relationships/tags" Target="../tags/tag719.xml"/><Relationship Id="rId6" Type="http://schemas.openxmlformats.org/officeDocument/2006/relationships/tags" Target="../tags/tag718.xml"/><Relationship Id="rId5" Type="http://schemas.openxmlformats.org/officeDocument/2006/relationships/tags" Target="../tags/tag717.xml"/><Relationship Id="rId4" Type="http://schemas.openxmlformats.org/officeDocument/2006/relationships/tags" Target="../tags/tag716.xml"/><Relationship Id="rId3" Type="http://schemas.openxmlformats.org/officeDocument/2006/relationships/tags" Target="../tags/tag715.xml"/><Relationship Id="rId27" Type="http://schemas.openxmlformats.org/officeDocument/2006/relationships/slideLayout" Target="../slideLayouts/slideLayout52.xml"/><Relationship Id="rId26" Type="http://schemas.openxmlformats.org/officeDocument/2006/relationships/tags" Target="../tags/tag738.xml"/><Relationship Id="rId25" Type="http://schemas.openxmlformats.org/officeDocument/2006/relationships/tags" Target="../tags/tag737.xml"/><Relationship Id="rId24" Type="http://schemas.openxmlformats.org/officeDocument/2006/relationships/tags" Target="../tags/tag736.xml"/><Relationship Id="rId23" Type="http://schemas.openxmlformats.org/officeDocument/2006/relationships/tags" Target="../tags/tag735.xml"/><Relationship Id="rId22" Type="http://schemas.openxmlformats.org/officeDocument/2006/relationships/tags" Target="../tags/tag734.xml"/><Relationship Id="rId21" Type="http://schemas.openxmlformats.org/officeDocument/2006/relationships/tags" Target="../tags/tag733.xml"/><Relationship Id="rId20" Type="http://schemas.openxmlformats.org/officeDocument/2006/relationships/tags" Target="../tags/tag732.xml"/><Relationship Id="rId2" Type="http://schemas.openxmlformats.org/officeDocument/2006/relationships/tags" Target="../tags/tag714.xml"/><Relationship Id="rId19" Type="http://schemas.openxmlformats.org/officeDocument/2006/relationships/tags" Target="../tags/tag731.xml"/><Relationship Id="rId18" Type="http://schemas.openxmlformats.org/officeDocument/2006/relationships/tags" Target="../tags/tag730.xml"/><Relationship Id="rId17" Type="http://schemas.openxmlformats.org/officeDocument/2006/relationships/tags" Target="../tags/tag729.xml"/><Relationship Id="rId16" Type="http://schemas.openxmlformats.org/officeDocument/2006/relationships/tags" Target="../tags/tag728.xml"/><Relationship Id="rId15" Type="http://schemas.openxmlformats.org/officeDocument/2006/relationships/tags" Target="../tags/tag727.xml"/><Relationship Id="rId14" Type="http://schemas.openxmlformats.org/officeDocument/2006/relationships/tags" Target="../tags/tag726.xml"/><Relationship Id="rId13" Type="http://schemas.openxmlformats.org/officeDocument/2006/relationships/tags" Target="../tags/tag725.xml"/><Relationship Id="rId12" Type="http://schemas.openxmlformats.org/officeDocument/2006/relationships/tags" Target="../tags/tag724.xml"/><Relationship Id="rId11" Type="http://schemas.openxmlformats.org/officeDocument/2006/relationships/tags" Target="../tags/tag723.xml"/><Relationship Id="rId10" Type="http://schemas.openxmlformats.org/officeDocument/2006/relationships/tags" Target="../tags/tag722.xml"/><Relationship Id="rId1" Type="http://schemas.openxmlformats.org/officeDocument/2006/relationships/tags" Target="../tags/tag713.xml"/></Relationships>
</file>

<file path=ppt/slides/_rels/slide29.xml.rels><?xml version="1.0" encoding="UTF-8" standalone="yes"?>
<Relationships xmlns="http://schemas.openxmlformats.org/package/2006/relationships"><Relationship Id="rId9" Type="http://schemas.openxmlformats.org/officeDocument/2006/relationships/tags" Target="../tags/tag747.xml"/><Relationship Id="rId8" Type="http://schemas.openxmlformats.org/officeDocument/2006/relationships/tags" Target="../tags/tag746.xml"/><Relationship Id="rId7" Type="http://schemas.openxmlformats.org/officeDocument/2006/relationships/tags" Target="../tags/tag745.xml"/><Relationship Id="rId6" Type="http://schemas.openxmlformats.org/officeDocument/2006/relationships/tags" Target="../tags/tag744.xml"/><Relationship Id="rId5" Type="http://schemas.openxmlformats.org/officeDocument/2006/relationships/tags" Target="../tags/tag743.xml"/><Relationship Id="rId48" Type="http://schemas.openxmlformats.org/officeDocument/2006/relationships/slideLayout" Target="../slideLayouts/slideLayout52.xml"/><Relationship Id="rId47" Type="http://schemas.openxmlformats.org/officeDocument/2006/relationships/tags" Target="../tags/tag785.xml"/><Relationship Id="rId46" Type="http://schemas.openxmlformats.org/officeDocument/2006/relationships/tags" Target="../tags/tag784.xml"/><Relationship Id="rId45" Type="http://schemas.openxmlformats.org/officeDocument/2006/relationships/tags" Target="../tags/tag783.xml"/><Relationship Id="rId44" Type="http://schemas.openxmlformats.org/officeDocument/2006/relationships/tags" Target="../tags/tag782.xml"/><Relationship Id="rId43" Type="http://schemas.openxmlformats.org/officeDocument/2006/relationships/tags" Target="../tags/tag781.xml"/><Relationship Id="rId42" Type="http://schemas.openxmlformats.org/officeDocument/2006/relationships/tags" Target="../tags/tag780.xml"/><Relationship Id="rId41" Type="http://schemas.openxmlformats.org/officeDocument/2006/relationships/tags" Target="../tags/tag779.xml"/><Relationship Id="rId40" Type="http://schemas.openxmlformats.org/officeDocument/2006/relationships/tags" Target="../tags/tag778.xml"/><Relationship Id="rId4" Type="http://schemas.openxmlformats.org/officeDocument/2006/relationships/tags" Target="../tags/tag742.xml"/><Relationship Id="rId39" Type="http://schemas.openxmlformats.org/officeDocument/2006/relationships/tags" Target="../tags/tag777.xml"/><Relationship Id="rId38" Type="http://schemas.openxmlformats.org/officeDocument/2006/relationships/tags" Target="../tags/tag776.xml"/><Relationship Id="rId37" Type="http://schemas.openxmlformats.org/officeDocument/2006/relationships/tags" Target="../tags/tag775.xml"/><Relationship Id="rId36" Type="http://schemas.openxmlformats.org/officeDocument/2006/relationships/tags" Target="../tags/tag774.xml"/><Relationship Id="rId35" Type="http://schemas.openxmlformats.org/officeDocument/2006/relationships/tags" Target="../tags/tag773.xml"/><Relationship Id="rId34" Type="http://schemas.openxmlformats.org/officeDocument/2006/relationships/tags" Target="../tags/tag772.xml"/><Relationship Id="rId33" Type="http://schemas.openxmlformats.org/officeDocument/2006/relationships/tags" Target="../tags/tag771.xml"/><Relationship Id="rId32" Type="http://schemas.openxmlformats.org/officeDocument/2006/relationships/tags" Target="../tags/tag770.xml"/><Relationship Id="rId31" Type="http://schemas.openxmlformats.org/officeDocument/2006/relationships/tags" Target="../tags/tag769.xml"/><Relationship Id="rId30" Type="http://schemas.openxmlformats.org/officeDocument/2006/relationships/tags" Target="../tags/tag768.xml"/><Relationship Id="rId3" Type="http://schemas.openxmlformats.org/officeDocument/2006/relationships/tags" Target="../tags/tag741.xml"/><Relationship Id="rId29" Type="http://schemas.openxmlformats.org/officeDocument/2006/relationships/tags" Target="../tags/tag767.xml"/><Relationship Id="rId28" Type="http://schemas.openxmlformats.org/officeDocument/2006/relationships/tags" Target="../tags/tag766.xml"/><Relationship Id="rId27" Type="http://schemas.openxmlformats.org/officeDocument/2006/relationships/tags" Target="../tags/tag765.xml"/><Relationship Id="rId26" Type="http://schemas.openxmlformats.org/officeDocument/2006/relationships/tags" Target="../tags/tag764.xml"/><Relationship Id="rId25" Type="http://schemas.openxmlformats.org/officeDocument/2006/relationships/tags" Target="../tags/tag763.xml"/><Relationship Id="rId24" Type="http://schemas.openxmlformats.org/officeDocument/2006/relationships/tags" Target="../tags/tag762.xml"/><Relationship Id="rId23" Type="http://schemas.openxmlformats.org/officeDocument/2006/relationships/tags" Target="../tags/tag761.xml"/><Relationship Id="rId22" Type="http://schemas.openxmlformats.org/officeDocument/2006/relationships/tags" Target="../tags/tag760.xml"/><Relationship Id="rId21" Type="http://schemas.openxmlformats.org/officeDocument/2006/relationships/tags" Target="../tags/tag759.xml"/><Relationship Id="rId20" Type="http://schemas.openxmlformats.org/officeDocument/2006/relationships/tags" Target="../tags/tag758.xml"/><Relationship Id="rId2" Type="http://schemas.openxmlformats.org/officeDocument/2006/relationships/tags" Target="../tags/tag740.xml"/><Relationship Id="rId19" Type="http://schemas.openxmlformats.org/officeDocument/2006/relationships/tags" Target="../tags/tag757.xml"/><Relationship Id="rId18" Type="http://schemas.openxmlformats.org/officeDocument/2006/relationships/tags" Target="../tags/tag756.xml"/><Relationship Id="rId17" Type="http://schemas.openxmlformats.org/officeDocument/2006/relationships/tags" Target="../tags/tag755.xml"/><Relationship Id="rId16" Type="http://schemas.openxmlformats.org/officeDocument/2006/relationships/tags" Target="../tags/tag754.xml"/><Relationship Id="rId15" Type="http://schemas.openxmlformats.org/officeDocument/2006/relationships/tags" Target="../tags/tag753.xml"/><Relationship Id="rId14" Type="http://schemas.openxmlformats.org/officeDocument/2006/relationships/tags" Target="../tags/tag752.xml"/><Relationship Id="rId13" Type="http://schemas.openxmlformats.org/officeDocument/2006/relationships/tags" Target="../tags/tag751.xml"/><Relationship Id="rId12" Type="http://schemas.openxmlformats.org/officeDocument/2006/relationships/tags" Target="../tags/tag750.xml"/><Relationship Id="rId11" Type="http://schemas.openxmlformats.org/officeDocument/2006/relationships/tags" Target="../tags/tag749.xml"/><Relationship Id="rId10" Type="http://schemas.openxmlformats.org/officeDocument/2006/relationships/tags" Target="../tags/tag748.xml"/><Relationship Id="rId1" Type="http://schemas.openxmlformats.org/officeDocument/2006/relationships/tags" Target="../tags/tag739.xml"/></Relationships>
</file>

<file path=ppt/slides/_rels/slide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tags" Target="../tags/tag406.xml"/><Relationship Id="rId7" Type="http://schemas.openxmlformats.org/officeDocument/2006/relationships/tags" Target="../tags/tag405.xml"/><Relationship Id="rId6" Type="http://schemas.openxmlformats.org/officeDocument/2006/relationships/tags" Target="../tags/tag404.xml"/><Relationship Id="rId5" Type="http://schemas.openxmlformats.org/officeDocument/2006/relationships/image" Target="../media/image19.png"/><Relationship Id="rId4" Type="http://schemas.openxmlformats.org/officeDocument/2006/relationships/image" Target="../media/image18.png"/><Relationship Id="rId3" Type="http://schemas.openxmlformats.org/officeDocument/2006/relationships/tags" Target="../tags/tag403.xml"/><Relationship Id="rId2" Type="http://schemas.openxmlformats.org/officeDocument/2006/relationships/tags" Target="../tags/tag402.xml"/><Relationship Id="rId1" Type="http://schemas.openxmlformats.org/officeDocument/2006/relationships/tags" Target="../tags/tag401.xml"/></Relationships>
</file>

<file path=ppt/slides/_rels/slide30.xml.rels><?xml version="1.0" encoding="UTF-8" standalone="yes"?>
<Relationships xmlns="http://schemas.openxmlformats.org/package/2006/relationships"><Relationship Id="rId9" Type="http://schemas.openxmlformats.org/officeDocument/2006/relationships/tags" Target="../tags/tag794.xml"/><Relationship Id="rId8" Type="http://schemas.openxmlformats.org/officeDocument/2006/relationships/tags" Target="../tags/tag793.xml"/><Relationship Id="rId7" Type="http://schemas.openxmlformats.org/officeDocument/2006/relationships/tags" Target="../tags/tag792.xml"/><Relationship Id="rId6" Type="http://schemas.openxmlformats.org/officeDocument/2006/relationships/tags" Target="../tags/tag791.xml"/><Relationship Id="rId5" Type="http://schemas.openxmlformats.org/officeDocument/2006/relationships/tags" Target="../tags/tag790.xml"/><Relationship Id="rId4" Type="http://schemas.openxmlformats.org/officeDocument/2006/relationships/tags" Target="../tags/tag789.xml"/><Relationship Id="rId31" Type="http://schemas.openxmlformats.org/officeDocument/2006/relationships/slideLayout" Target="../slideLayouts/slideLayout52.xml"/><Relationship Id="rId30" Type="http://schemas.openxmlformats.org/officeDocument/2006/relationships/tags" Target="../tags/tag815.xml"/><Relationship Id="rId3" Type="http://schemas.openxmlformats.org/officeDocument/2006/relationships/tags" Target="../tags/tag788.xml"/><Relationship Id="rId29" Type="http://schemas.openxmlformats.org/officeDocument/2006/relationships/tags" Target="../tags/tag814.xml"/><Relationship Id="rId28" Type="http://schemas.openxmlformats.org/officeDocument/2006/relationships/tags" Target="../tags/tag813.xml"/><Relationship Id="rId27" Type="http://schemas.openxmlformats.org/officeDocument/2006/relationships/tags" Target="../tags/tag812.xml"/><Relationship Id="rId26" Type="http://schemas.openxmlformats.org/officeDocument/2006/relationships/tags" Target="../tags/tag811.xml"/><Relationship Id="rId25" Type="http://schemas.openxmlformats.org/officeDocument/2006/relationships/tags" Target="../tags/tag810.xml"/><Relationship Id="rId24" Type="http://schemas.openxmlformats.org/officeDocument/2006/relationships/tags" Target="../tags/tag809.xml"/><Relationship Id="rId23" Type="http://schemas.openxmlformats.org/officeDocument/2006/relationships/tags" Target="../tags/tag808.xml"/><Relationship Id="rId22" Type="http://schemas.openxmlformats.org/officeDocument/2006/relationships/tags" Target="../tags/tag807.xml"/><Relationship Id="rId21" Type="http://schemas.openxmlformats.org/officeDocument/2006/relationships/tags" Target="../tags/tag806.xml"/><Relationship Id="rId20" Type="http://schemas.openxmlformats.org/officeDocument/2006/relationships/tags" Target="../tags/tag805.xml"/><Relationship Id="rId2" Type="http://schemas.openxmlformats.org/officeDocument/2006/relationships/tags" Target="../tags/tag787.xml"/><Relationship Id="rId19" Type="http://schemas.openxmlformats.org/officeDocument/2006/relationships/tags" Target="../tags/tag804.xml"/><Relationship Id="rId18" Type="http://schemas.openxmlformats.org/officeDocument/2006/relationships/tags" Target="../tags/tag803.xml"/><Relationship Id="rId17" Type="http://schemas.openxmlformats.org/officeDocument/2006/relationships/tags" Target="../tags/tag802.xml"/><Relationship Id="rId16" Type="http://schemas.openxmlformats.org/officeDocument/2006/relationships/tags" Target="../tags/tag801.xml"/><Relationship Id="rId15" Type="http://schemas.openxmlformats.org/officeDocument/2006/relationships/tags" Target="../tags/tag800.xml"/><Relationship Id="rId14" Type="http://schemas.openxmlformats.org/officeDocument/2006/relationships/tags" Target="../tags/tag799.xml"/><Relationship Id="rId13" Type="http://schemas.openxmlformats.org/officeDocument/2006/relationships/tags" Target="../tags/tag798.xml"/><Relationship Id="rId12" Type="http://schemas.openxmlformats.org/officeDocument/2006/relationships/tags" Target="../tags/tag797.xml"/><Relationship Id="rId11" Type="http://schemas.openxmlformats.org/officeDocument/2006/relationships/tags" Target="../tags/tag796.xml"/><Relationship Id="rId10" Type="http://schemas.openxmlformats.org/officeDocument/2006/relationships/tags" Target="../tags/tag795.xml"/><Relationship Id="rId1" Type="http://schemas.openxmlformats.org/officeDocument/2006/relationships/tags" Target="../tags/tag786.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tags" Target="../tags/tag816.xml"/></Relationships>
</file>

<file path=ppt/slides/_rels/slide32.xml.rels><?xml version="1.0" encoding="UTF-8" standalone="yes"?>
<Relationships xmlns="http://schemas.openxmlformats.org/package/2006/relationships"><Relationship Id="rId9" Type="http://schemas.openxmlformats.org/officeDocument/2006/relationships/tags" Target="../tags/tag825.xml"/><Relationship Id="rId8" Type="http://schemas.openxmlformats.org/officeDocument/2006/relationships/tags" Target="../tags/tag824.xml"/><Relationship Id="rId7" Type="http://schemas.openxmlformats.org/officeDocument/2006/relationships/tags" Target="../tags/tag823.xml"/><Relationship Id="rId6" Type="http://schemas.openxmlformats.org/officeDocument/2006/relationships/tags" Target="../tags/tag822.xml"/><Relationship Id="rId5" Type="http://schemas.openxmlformats.org/officeDocument/2006/relationships/tags" Target="../tags/tag821.xml"/><Relationship Id="rId4" Type="http://schemas.openxmlformats.org/officeDocument/2006/relationships/tags" Target="../tags/tag820.xml"/><Relationship Id="rId3" Type="http://schemas.openxmlformats.org/officeDocument/2006/relationships/tags" Target="../tags/tag819.xml"/><Relationship Id="rId2" Type="http://schemas.openxmlformats.org/officeDocument/2006/relationships/tags" Target="../tags/tag818.xml"/><Relationship Id="rId12" Type="http://schemas.openxmlformats.org/officeDocument/2006/relationships/slideLayout" Target="../slideLayouts/slideLayout52.xml"/><Relationship Id="rId11" Type="http://schemas.openxmlformats.org/officeDocument/2006/relationships/tags" Target="../tags/tag827.xml"/><Relationship Id="rId10" Type="http://schemas.openxmlformats.org/officeDocument/2006/relationships/tags" Target="../tags/tag826.xml"/><Relationship Id="rId1" Type="http://schemas.openxmlformats.org/officeDocument/2006/relationships/tags" Target="../tags/tag817.xml"/></Relationships>
</file>

<file path=ppt/slides/_rels/slide33.xml.rels><?xml version="1.0" encoding="UTF-8" standalone="yes"?>
<Relationships xmlns="http://schemas.openxmlformats.org/package/2006/relationships"><Relationship Id="rId9" Type="http://schemas.openxmlformats.org/officeDocument/2006/relationships/tags" Target="../tags/tag836.xml"/><Relationship Id="rId8" Type="http://schemas.openxmlformats.org/officeDocument/2006/relationships/tags" Target="../tags/tag835.xml"/><Relationship Id="rId7" Type="http://schemas.openxmlformats.org/officeDocument/2006/relationships/tags" Target="../tags/tag834.xml"/><Relationship Id="rId6" Type="http://schemas.openxmlformats.org/officeDocument/2006/relationships/tags" Target="../tags/tag833.xml"/><Relationship Id="rId5" Type="http://schemas.openxmlformats.org/officeDocument/2006/relationships/tags" Target="../tags/tag832.xml"/><Relationship Id="rId4" Type="http://schemas.openxmlformats.org/officeDocument/2006/relationships/tags" Target="../tags/tag831.xml"/><Relationship Id="rId3" Type="http://schemas.openxmlformats.org/officeDocument/2006/relationships/tags" Target="../tags/tag830.xml"/><Relationship Id="rId2" Type="http://schemas.openxmlformats.org/officeDocument/2006/relationships/tags" Target="../tags/tag829.xml"/><Relationship Id="rId12" Type="http://schemas.openxmlformats.org/officeDocument/2006/relationships/slideLayout" Target="../slideLayouts/slideLayout6.xml"/><Relationship Id="rId11" Type="http://schemas.openxmlformats.org/officeDocument/2006/relationships/tags" Target="../tags/tag838.xml"/><Relationship Id="rId10" Type="http://schemas.openxmlformats.org/officeDocument/2006/relationships/tags" Target="../tags/tag837.xml"/><Relationship Id="rId1" Type="http://schemas.openxmlformats.org/officeDocument/2006/relationships/tags" Target="../tags/tag828.xml"/></Relationships>
</file>

<file path=ppt/slides/_rels/slide34.xml.rels><?xml version="1.0" encoding="UTF-8" standalone="yes"?>
<Relationships xmlns="http://schemas.openxmlformats.org/package/2006/relationships"><Relationship Id="rId9" Type="http://schemas.openxmlformats.org/officeDocument/2006/relationships/tags" Target="../tags/tag847.xml"/><Relationship Id="rId8" Type="http://schemas.openxmlformats.org/officeDocument/2006/relationships/tags" Target="../tags/tag846.xml"/><Relationship Id="rId7" Type="http://schemas.openxmlformats.org/officeDocument/2006/relationships/tags" Target="../tags/tag845.xml"/><Relationship Id="rId6" Type="http://schemas.openxmlformats.org/officeDocument/2006/relationships/tags" Target="../tags/tag844.xml"/><Relationship Id="rId5" Type="http://schemas.openxmlformats.org/officeDocument/2006/relationships/tags" Target="../tags/tag843.xml"/><Relationship Id="rId4" Type="http://schemas.openxmlformats.org/officeDocument/2006/relationships/tags" Target="../tags/tag842.xml"/><Relationship Id="rId3" Type="http://schemas.openxmlformats.org/officeDocument/2006/relationships/tags" Target="../tags/tag841.xml"/><Relationship Id="rId2" Type="http://schemas.openxmlformats.org/officeDocument/2006/relationships/tags" Target="../tags/tag840.xml"/><Relationship Id="rId12" Type="http://schemas.openxmlformats.org/officeDocument/2006/relationships/slideLayout" Target="../slideLayouts/slideLayout6.xml"/><Relationship Id="rId11" Type="http://schemas.openxmlformats.org/officeDocument/2006/relationships/tags" Target="../tags/tag849.xml"/><Relationship Id="rId10" Type="http://schemas.openxmlformats.org/officeDocument/2006/relationships/tags" Target="../tags/tag848.xml"/><Relationship Id="rId1" Type="http://schemas.openxmlformats.org/officeDocument/2006/relationships/tags" Target="../tags/tag839.xml"/></Relationships>
</file>

<file path=ppt/slides/_rels/slide35.xml.rels><?xml version="1.0" encoding="UTF-8" standalone="yes"?>
<Relationships xmlns="http://schemas.openxmlformats.org/package/2006/relationships"><Relationship Id="rId9" Type="http://schemas.openxmlformats.org/officeDocument/2006/relationships/tags" Target="../tags/tag858.xml"/><Relationship Id="rId8" Type="http://schemas.openxmlformats.org/officeDocument/2006/relationships/tags" Target="../tags/tag857.xml"/><Relationship Id="rId7" Type="http://schemas.openxmlformats.org/officeDocument/2006/relationships/tags" Target="../tags/tag856.xml"/><Relationship Id="rId6" Type="http://schemas.openxmlformats.org/officeDocument/2006/relationships/tags" Target="../tags/tag855.xml"/><Relationship Id="rId5" Type="http://schemas.openxmlformats.org/officeDocument/2006/relationships/tags" Target="../tags/tag854.xml"/><Relationship Id="rId4" Type="http://schemas.openxmlformats.org/officeDocument/2006/relationships/tags" Target="../tags/tag853.xml"/><Relationship Id="rId3" Type="http://schemas.openxmlformats.org/officeDocument/2006/relationships/tags" Target="../tags/tag852.xml"/><Relationship Id="rId2" Type="http://schemas.openxmlformats.org/officeDocument/2006/relationships/tags" Target="../tags/tag851.xml"/><Relationship Id="rId13" Type="http://schemas.openxmlformats.org/officeDocument/2006/relationships/slideLayout" Target="../slideLayouts/slideLayout6.xml"/><Relationship Id="rId12" Type="http://schemas.openxmlformats.org/officeDocument/2006/relationships/tags" Target="../tags/tag860.xml"/><Relationship Id="rId11" Type="http://schemas.openxmlformats.org/officeDocument/2006/relationships/image" Target="../media/image26.png"/><Relationship Id="rId10" Type="http://schemas.openxmlformats.org/officeDocument/2006/relationships/tags" Target="../tags/tag859.xml"/><Relationship Id="rId1" Type="http://schemas.openxmlformats.org/officeDocument/2006/relationships/tags" Target="../tags/tag850.xml"/></Relationships>
</file>

<file path=ppt/slides/_rels/slide36.xml.rels><?xml version="1.0" encoding="UTF-8" standalone="yes"?>
<Relationships xmlns="http://schemas.openxmlformats.org/package/2006/relationships"><Relationship Id="rId9" Type="http://schemas.openxmlformats.org/officeDocument/2006/relationships/tags" Target="../tags/tag869.xml"/><Relationship Id="rId8" Type="http://schemas.openxmlformats.org/officeDocument/2006/relationships/tags" Target="../tags/tag868.xml"/><Relationship Id="rId7" Type="http://schemas.openxmlformats.org/officeDocument/2006/relationships/tags" Target="../tags/tag867.xml"/><Relationship Id="rId6" Type="http://schemas.openxmlformats.org/officeDocument/2006/relationships/tags" Target="../tags/tag866.xml"/><Relationship Id="rId5" Type="http://schemas.openxmlformats.org/officeDocument/2006/relationships/tags" Target="../tags/tag865.xml"/><Relationship Id="rId4" Type="http://schemas.openxmlformats.org/officeDocument/2006/relationships/tags" Target="../tags/tag864.xml"/><Relationship Id="rId3" Type="http://schemas.openxmlformats.org/officeDocument/2006/relationships/tags" Target="../tags/tag863.xml"/><Relationship Id="rId2" Type="http://schemas.openxmlformats.org/officeDocument/2006/relationships/tags" Target="../tags/tag862.xml"/><Relationship Id="rId13" Type="http://schemas.openxmlformats.org/officeDocument/2006/relationships/slideLayout" Target="../slideLayouts/slideLayout6.xml"/><Relationship Id="rId12" Type="http://schemas.openxmlformats.org/officeDocument/2006/relationships/tags" Target="../tags/tag871.xml"/><Relationship Id="rId11" Type="http://schemas.openxmlformats.org/officeDocument/2006/relationships/image" Target="../media/image27.png"/><Relationship Id="rId10" Type="http://schemas.openxmlformats.org/officeDocument/2006/relationships/tags" Target="../tags/tag870.xml"/><Relationship Id="rId1" Type="http://schemas.openxmlformats.org/officeDocument/2006/relationships/tags" Target="../tags/tag861.xml"/></Relationships>
</file>

<file path=ppt/slides/_rels/slide37.xml.rels><?xml version="1.0" encoding="UTF-8" standalone="yes"?>
<Relationships xmlns="http://schemas.openxmlformats.org/package/2006/relationships"><Relationship Id="rId9" Type="http://schemas.openxmlformats.org/officeDocument/2006/relationships/tags" Target="../tags/tag880.xml"/><Relationship Id="rId8" Type="http://schemas.openxmlformats.org/officeDocument/2006/relationships/tags" Target="../tags/tag879.xml"/><Relationship Id="rId7" Type="http://schemas.openxmlformats.org/officeDocument/2006/relationships/tags" Target="../tags/tag878.xml"/><Relationship Id="rId6" Type="http://schemas.openxmlformats.org/officeDocument/2006/relationships/tags" Target="../tags/tag877.xml"/><Relationship Id="rId5" Type="http://schemas.openxmlformats.org/officeDocument/2006/relationships/tags" Target="../tags/tag876.xml"/><Relationship Id="rId4" Type="http://schemas.openxmlformats.org/officeDocument/2006/relationships/tags" Target="../tags/tag875.xml"/><Relationship Id="rId3" Type="http://schemas.openxmlformats.org/officeDocument/2006/relationships/tags" Target="../tags/tag874.xml"/><Relationship Id="rId2" Type="http://schemas.openxmlformats.org/officeDocument/2006/relationships/tags" Target="../tags/tag873.xml"/><Relationship Id="rId12" Type="http://schemas.openxmlformats.org/officeDocument/2006/relationships/slideLayout" Target="../slideLayouts/slideLayout52.xml"/><Relationship Id="rId11" Type="http://schemas.openxmlformats.org/officeDocument/2006/relationships/tags" Target="../tags/tag881.xml"/><Relationship Id="rId10" Type="http://schemas.openxmlformats.org/officeDocument/2006/relationships/image" Target="../media/image28.png"/><Relationship Id="rId1" Type="http://schemas.openxmlformats.org/officeDocument/2006/relationships/tags" Target="../tags/tag872.xml"/></Relationships>
</file>

<file path=ppt/slides/_rels/slide38.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1.xml"/><Relationship Id="rId2" Type="http://schemas.openxmlformats.org/officeDocument/2006/relationships/tags" Target="../tags/tag883.xml"/><Relationship Id="rId1" Type="http://schemas.openxmlformats.org/officeDocument/2006/relationships/tags" Target="../tags/tag882.xml"/></Relationships>
</file>

<file path=ppt/slides/_rels/slide4.xml.rels><?xml version="1.0" encoding="UTF-8" standalone="yes"?>
<Relationships xmlns="http://schemas.openxmlformats.org/package/2006/relationships"><Relationship Id="rId8" Type="http://schemas.openxmlformats.org/officeDocument/2006/relationships/slideLayout" Target="../slideLayouts/slideLayout42.xml"/><Relationship Id="rId7" Type="http://schemas.openxmlformats.org/officeDocument/2006/relationships/tags" Target="../tags/tag411.xml"/><Relationship Id="rId6" Type="http://schemas.openxmlformats.org/officeDocument/2006/relationships/tags" Target="../tags/tag410.xml"/><Relationship Id="rId5" Type="http://schemas.openxmlformats.org/officeDocument/2006/relationships/image" Target="../media/image19.png"/><Relationship Id="rId4" Type="http://schemas.openxmlformats.org/officeDocument/2006/relationships/image" Target="../media/image18.png"/><Relationship Id="rId3" Type="http://schemas.openxmlformats.org/officeDocument/2006/relationships/tags" Target="../tags/tag409.xml"/><Relationship Id="rId2" Type="http://schemas.openxmlformats.org/officeDocument/2006/relationships/tags" Target="../tags/tag408.xml"/><Relationship Id="rId1" Type="http://schemas.openxmlformats.org/officeDocument/2006/relationships/tags" Target="../tags/tag40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9.xml"/><Relationship Id="rId1" Type="http://schemas.openxmlformats.org/officeDocument/2006/relationships/tags" Target="../tags/tag412.xml"/></Relationships>
</file>

<file path=ppt/slides/_rels/slide6.xml.rels><?xml version="1.0" encoding="UTF-8" standalone="yes"?>
<Relationships xmlns="http://schemas.openxmlformats.org/package/2006/relationships"><Relationship Id="rId9" Type="http://schemas.openxmlformats.org/officeDocument/2006/relationships/tags" Target="../tags/tag421.xml"/><Relationship Id="rId8" Type="http://schemas.openxmlformats.org/officeDocument/2006/relationships/tags" Target="../tags/tag420.xml"/><Relationship Id="rId7" Type="http://schemas.openxmlformats.org/officeDocument/2006/relationships/tags" Target="../tags/tag419.xml"/><Relationship Id="rId6" Type="http://schemas.openxmlformats.org/officeDocument/2006/relationships/tags" Target="../tags/tag418.xml"/><Relationship Id="rId5" Type="http://schemas.openxmlformats.org/officeDocument/2006/relationships/tags" Target="../tags/tag417.xml"/><Relationship Id="rId4" Type="http://schemas.openxmlformats.org/officeDocument/2006/relationships/tags" Target="../tags/tag416.xml"/><Relationship Id="rId3" Type="http://schemas.openxmlformats.org/officeDocument/2006/relationships/tags" Target="../tags/tag415.xml"/><Relationship Id="rId2" Type="http://schemas.openxmlformats.org/officeDocument/2006/relationships/tags" Target="../tags/tag414.xml"/><Relationship Id="rId13" Type="http://schemas.openxmlformats.org/officeDocument/2006/relationships/slideLayout" Target="../slideLayouts/slideLayout6.xml"/><Relationship Id="rId12" Type="http://schemas.openxmlformats.org/officeDocument/2006/relationships/tags" Target="../tags/tag423.xml"/><Relationship Id="rId11" Type="http://schemas.openxmlformats.org/officeDocument/2006/relationships/image" Target="../media/image20.png"/><Relationship Id="rId10" Type="http://schemas.openxmlformats.org/officeDocument/2006/relationships/tags" Target="../tags/tag422.xml"/><Relationship Id="rId1" Type="http://schemas.openxmlformats.org/officeDocument/2006/relationships/tags" Target="../tags/tag413.xml"/></Relationships>
</file>

<file path=ppt/slides/_rels/slide7.xml.rels><?xml version="1.0" encoding="UTF-8" standalone="yes"?>
<Relationships xmlns="http://schemas.openxmlformats.org/package/2006/relationships"><Relationship Id="rId9" Type="http://schemas.openxmlformats.org/officeDocument/2006/relationships/tags" Target="../tags/tag432.xml"/><Relationship Id="rId8" Type="http://schemas.openxmlformats.org/officeDocument/2006/relationships/tags" Target="../tags/tag431.xml"/><Relationship Id="rId7" Type="http://schemas.openxmlformats.org/officeDocument/2006/relationships/tags" Target="../tags/tag430.xml"/><Relationship Id="rId6" Type="http://schemas.openxmlformats.org/officeDocument/2006/relationships/tags" Target="../tags/tag429.xml"/><Relationship Id="rId5" Type="http://schemas.openxmlformats.org/officeDocument/2006/relationships/tags" Target="../tags/tag428.xml"/><Relationship Id="rId4" Type="http://schemas.openxmlformats.org/officeDocument/2006/relationships/tags" Target="../tags/tag427.xml"/><Relationship Id="rId3" Type="http://schemas.openxmlformats.org/officeDocument/2006/relationships/tags" Target="../tags/tag426.xml"/><Relationship Id="rId2" Type="http://schemas.openxmlformats.org/officeDocument/2006/relationships/tags" Target="../tags/tag425.xml"/><Relationship Id="rId12" Type="http://schemas.openxmlformats.org/officeDocument/2006/relationships/slideLayout" Target="../slideLayouts/slideLayout6.xml"/><Relationship Id="rId11" Type="http://schemas.openxmlformats.org/officeDocument/2006/relationships/tags" Target="../tags/tag434.xml"/><Relationship Id="rId10" Type="http://schemas.openxmlformats.org/officeDocument/2006/relationships/tags" Target="../tags/tag433.xml"/><Relationship Id="rId1" Type="http://schemas.openxmlformats.org/officeDocument/2006/relationships/tags" Target="../tags/tag424.xml"/></Relationships>
</file>

<file path=ppt/slides/_rels/slide8.xml.rels><?xml version="1.0" encoding="UTF-8" standalone="yes"?>
<Relationships xmlns="http://schemas.openxmlformats.org/package/2006/relationships"><Relationship Id="rId9" Type="http://schemas.openxmlformats.org/officeDocument/2006/relationships/tags" Target="../tags/tag443.xml"/><Relationship Id="rId8" Type="http://schemas.openxmlformats.org/officeDocument/2006/relationships/tags" Target="../tags/tag442.xml"/><Relationship Id="rId7" Type="http://schemas.openxmlformats.org/officeDocument/2006/relationships/tags" Target="../tags/tag441.xml"/><Relationship Id="rId6" Type="http://schemas.openxmlformats.org/officeDocument/2006/relationships/tags" Target="../tags/tag440.xml"/><Relationship Id="rId5" Type="http://schemas.openxmlformats.org/officeDocument/2006/relationships/tags" Target="../tags/tag439.xml"/><Relationship Id="rId4" Type="http://schemas.openxmlformats.org/officeDocument/2006/relationships/tags" Target="../tags/tag438.xml"/><Relationship Id="rId3" Type="http://schemas.openxmlformats.org/officeDocument/2006/relationships/tags" Target="../tags/tag437.xml"/><Relationship Id="rId2" Type="http://schemas.openxmlformats.org/officeDocument/2006/relationships/tags" Target="../tags/tag436.xml"/><Relationship Id="rId12" Type="http://schemas.openxmlformats.org/officeDocument/2006/relationships/slideLayout" Target="../slideLayouts/slideLayout6.xml"/><Relationship Id="rId11" Type="http://schemas.openxmlformats.org/officeDocument/2006/relationships/tags" Target="../tags/tag445.xml"/><Relationship Id="rId10" Type="http://schemas.openxmlformats.org/officeDocument/2006/relationships/tags" Target="../tags/tag444.xml"/><Relationship Id="rId1" Type="http://schemas.openxmlformats.org/officeDocument/2006/relationships/tags" Target="../tags/tag435.xml"/></Relationships>
</file>

<file path=ppt/slides/_rels/slide9.xml.rels><?xml version="1.0" encoding="UTF-8" standalone="yes"?>
<Relationships xmlns="http://schemas.openxmlformats.org/package/2006/relationships"><Relationship Id="rId9" Type="http://schemas.openxmlformats.org/officeDocument/2006/relationships/tags" Target="../tags/tag454.xml"/><Relationship Id="rId8" Type="http://schemas.openxmlformats.org/officeDocument/2006/relationships/tags" Target="../tags/tag453.xml"/><Relationship Id="rId7" Type="http://schemas.openxmlformats.org/officeDocument/2006/relationships/tags" Target="../tags/tag452.xml"/><Relationship Id="rId6" Type="http://schemas.openxmlformats.org/officeDocument/2006/relationships/tags" Target="../tags/tag451.xml"/><Relationship Id="rId5" Type="http://schemas.openxmlformats.org/officeDocument/2006/relationships/tags" Target="../tags/tag450.xml"/><Relationship Id="rId4" Type="http://schemas.openxmlformats.org/officeDocument/2006/relationships/tags" Target="../tags/tag449.xml"/><Relationship Id="rId3" Type="http://schemas.openxmlformats.org/officeDocument/2006/relationships/tags" Target="../tags/tag448.xml"/><Relationship Id="rId2" Type="http://schemas.openxmlformats.org/officeDocument/2006/relationships/tags" Target="../tags/tag447.xml"/><Relationship Id="rId12" Type="http://schemas.openxmlformats.org/officeDocument/2006/relationships/slideLayout" Target="../slideLayouts/slideLayout6.xml"/><Relationship Id="rId11" Type="http://schemas.openxmlformats.org/officeDocument/2006/relationships/tags" Target="../tags/tag456.xml"/><Relationship Id="rId10" Type="http://schemas.openxmlformats.org/officeDocument/2006/relationships/tags" Target="../tags/tag455.xml"/><Relationship Id="rId1" Type="http://schemas.openxmlformats.org/officeDocument/2006/relationships/tags" Target="../tags/tag44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标题 3"/>
          <p:cNvSpPr>
            <a:spLocks noGrp="1"/>
          </p:cNvSpPr>
          <p:nvPr>
            <p:ph type="ctrTitle" hasCustomPrompt="1"/>
            <p:custDataLst>
              <p:tags r:id="rId1"/>
            </p:custDataLst>
          </p:nvPr>
        </p:nvSpPr>
        <p:spPr>
          <a:xfrm>
            <a:off x="911225" y="2472055"/>
            <a:ext cx="5915660" cy="1913255"/>
          </a:xfrm>
        </p:spPr>
        <p:txBody>
          <a:bodyPr vert="horz" lIns="90000" tIns="46800" rIns="90000" bIns="46800" anchor="ctr" anchorCtr="0">
            <a:noAutofit/>
          </a:bodyPr>
          <a:p>
            <a:pPr marL="0" marR="0" indent="0" algn="l" defTabSz="914400" rtl="0" eaLnBrk="1" fontAlgn="auto" latinLnBrk="0" hangingPunct="1">
              <a:lnSpc>
                <a:spcPct val="130000"/>
              </a:lnSpc>
              <a:spcBef>
                <a:spcPct val="0"/>
              </a:spcBef>
              <a:spcAft>
                <a:spcPct val="0"/>
              </a:spcAft>
              <a:buClrTx/>
              <a:buSzTx/>
              <a:buFontTx/>
              <a:buNone/>
            </a:pPr>
            <a:r>
              <a:rPr kumimoji="0" lang="zh-CN" altLang="en-US" sz="5400" b="1" i="0" u="none" strike="noStrike" kern="1200" cap="none" spc="800" normalizeH="0" baseline="0" noProof="1"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rPr>
              <a:t>项目九 </a:t>
            </a:r>
            <a:br>
              <a:rPr lang="zh-CN" altLang="en-US" spc="800"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rPr>
            </a:br>
            <a:r>
              <a:rPr kumimoji="0" lang="zh-CN" altLang="en-US" sz="5400" b="1" i="0" u="none" strike="noStrike" kern="1200" cap="none" spc="800" normalizeH="0" baseline="0" noProof="1"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rPr>
              <a:t>证券投资业务</a:t>
            </a:r>
            <a:endParaRPr kumimoji="0" lang="zh-CN" altLang="en-US" sz="5400" b="1" i="0" u="none" strike="noStrike" kern="1200" cap="none" spc="800" normalizeH="0" baseline="0" noProof="1"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endParaRPr>
          </a:p>
        </p:txBody>
      </p:sp>
    </p:spTree>
    <p:custDataLst>
      <p:tags r:id="rId2"/>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1" fill="hold">
                                          <p:stCondLst>
                                            <p:cond delay="0"/>
                                          </p:stCondLst>
                                        </p:cTn>
                                        <p:tgtEl>
                                          <p:spTgt spid="19457"/>
                                        </p:tgtEl>
                                        <p:attrNameLst>
                                          <p:attrName>style.visibility</p:attrName>
                                        </p:attrNameLst>
                                      </p:cBhvr>
                                      <p:to>
                                        <p:strVal val="visible"/>
                                      </p:to>
                                    </p:set>
                                    <p:anim calcmode="lin" valueType="num">
                                      <p:cBhvr>
                                        <p:cTn id="7" dur="700" fill="hold">
                                          <p:stCondLst>
                                            <p:cond delay="0"/>
                                          </p:stCondLst>
                                        </p:cTn>
                                        <p:tgtEl>
                                          <p:spTgt spid="19457"/>
                                        </p:tgtEl>
                                        <p:attrNameLst>
                                          <p:attrName>ppt_x</p:attrName>
                                        </p:attrNameLst>
                                      </p:cBhvr>
                                      <p:tavLst>
                                        <p:tav tm="0" fmla="#ppt_x-#ppt_h*((1.5-1.5*$)^3-(1.5-1.5*$)^2)">
                                          <p:val>
                                            <p:fltVal val="0.000000"/>
                                          </p:val>
                                        </p:tav>
                                        <p:tav tm="100000">
                                          <p:val>
                                            <p:fltVal val="1.000000"/>
                                          </p:val>
                                        </p:tav>
                                      </p:tavLst>
                                    </p:anim>
                                    <p:anim calcmode="lin" valueType="num">
                                      <p:cBhvr>
                                        <p:cTn id="8" dur="700" fill="hold">
                                          <p:stCondLst>
                                            <p:cond delay="0"/>
                                          </p:stCondLst>
                                        </p:cTn>
                                        <p:tgtEl>
                                          <p:spTgt spid="19457"/>
                                        </p:tgtEl>
                                        <p:attrNameLst>
                                          <p:attrName>style.rotation</p:attrName>
                                        </p:attrNameLst>
                                      </p:cBhvr>
                                      <p:tavLst>
                                        <p:tav tm="0" fmla="#ppt_r+180*((1.5-1.5*$)^3-(1.5-1.5*$)^2)">
                                          <p:val>
                                            <p:fltVal val="0.000000"/>
                                          </p:val>
                                        </p:tav>
                                        <p:tav tm="100000">
                                          <p:val>
                                            <p:fltVal val="1.000000"/>
                                          </p:val>
                                        </p:tav>
                                      </p:tavLst>
                                    </p:anim>
                                    <p:animEffect filter="fade">
                                      <p:cBhvr>
                                        <p:cTn id="9" dur="300">
                                          <p:stCondLst>
                                            <p:cond delay="0"/>
                                          </p:stCondLst>
                                        </p:cTn>
                                        <p:tgtEl>
                                          <p:spTgt spid="194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700863"/>
            <a:ext cx="10549526" cy="3715840"/>
            <a:chOff x="1728" y="2520"/>
            <a:chExt cx="14949" cy="4477"/>
          </a:xfrm>
        </p:grpSpPr>
        <p:sp>
          <p:nvSpPr>
            <p:cNvPr id="114" name="圆角矩形 113"/>
            <p:cNvSpPr/>
            <p:nvPr>
              <p:custDataLst>
                <p:tags r:id="rId1"/>
              </p:custDataLst>
            </p:nvPr>
          </p:nvSpPr>
          <p:spPr>
            <a:xfrm>
              <a:off x="2037" y="2712"/>
              <a:ext cx="14272" cy="406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20" y="6597"/>
              <a:ext cx="761" cy="400"/>
              <a:chOff x="5175" y="3993"/>
              <a:chExt cx="761" cy="400"/>
            </a:xfrm>
          </p:grpSpPr>
          <p:sp>
            <p:nvSpPr>
              <p:cNvPr id="119" name="菱形 118"/>
              <p:cNvSpPr/>
              <p:nvPr>
                <p:custDataLst>
                  <p:tags r:id="rId4"/>
                </p:custDataLst>
              </p:nvPr>
            </p:nvSpPr>
            <p:spPr>
              <a:xfrm>
                <a:off x="5175" y="399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491" y="399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01" y="6596"/>
              <a:ext cx="776" cy="400"/>
              <a:chOff x="5566" y="3992"/>
              <a:chExt cx="776" cy="400"/>
            </a:xfrm>
          </p:grpSpPr>
          <p:sp>
            <p:nvSpPr>
              <p:cNvPr id="122" name="菱形 121"/>
              <p:cNvSpPr/>
              <p:nvPr>
                <p:custDataLst>
                  <p:tags r:id="rId6"/>
                </p:custDataLst>
              </p:nvPr>
            </p:nvSpPr>
            <p:spPr>
              <a:xfrm>
                <a:off x="5566" y="3992"/>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82" y="3992"/>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343660" y="2204720"/>
            <a:ext cx="9304655" cy="2661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（三）定价功能</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证券本身没有价值，证券的价格实际上是它代表的资本的价格，这种价格的形成是证券市场上供求双方共同作用的结果，是众多证券的需求者和供给者在市场上通过竞价的方式最终确定的。在这种定价机制下，那些能够给投资者高投资回报的证券，其市场需求就大，市场价格也高；而那些投资回报较低的证券，需求就小，相应的价格也较低。这样，证券市场就从价格上保证了交易的合理和公正。</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二、证券投资的作用</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700863"/>
            <a:ext cx="10549526" cy="3715840"/>
            <a:chOff x="1728" y="2520"/>
            <a:chExt cx="14949" cy="4477"/>
          </a:xfrm>
        </p:grpSpPr>
        <p:sp>
          <p:nvSpPr>
            <p:cNvPr id="114" name="圆角矩形 113"/>
            <p:cNvSpPr/>
            <p:nvPr>
              <p:custDataLst>
                <p:tags r:id="rId1"/>
              </p:custDataLst>
            </p:nvPr>
          </p:nvSpPr>
          <p:spPr>
            <a:xfrm>
              <a:off x="2037" y="2712"/>
              <a:ext cx="14272" cy="406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20" y="6597"/>
              <a:ext cx="761" cy="400"/>
              <a:chOff x="5175" y="3993"/>
              <a:chExt cx="761" cy="400"/>
            </a:xfrm>
          </p:grpSpPr>
          <p:sp>
            <p:nvSpPr>
              <p:cNvPr id="119" name="菱形 118"/>
              <p:cNvSpPr/>
              <p:nvPr>
                <p:custDataLst>
                  <p:tags r:id="rId4"/>
                </p:custDataLst>
              </p:nvPr>
            </p:nvSpPr>
            <p:spPr>
              <a:xfrm>
                <a:off x="5175" y="399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491" y="399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01" y="6596"/>
              <a:ext cx="776" cy="400"/>
              <a:chOff x="5566" y="3992"/>
              <a:chExt cx="776" cy="400"/>
            </a:xfrm>
          </p:grpSpPr>
          <p:sp>
            <p:nvSpPr>
              <p:cNvPr id="122" name="菱形 121"/>
              <p:cNvSpPr/>
              <p:nvPr>
                <p:custDataLst>
                  <p:tags r:id="rId6"/>
                </p:custDataLst>
              </p:nvPr>
            </p:nvSpPr>
            <p:spPr>
              <a:xfrm>
                <a:off x="5566" y="3992"/>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82" y="3992"/>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343660" y="2204720"/>
            <a:ext cx="9304655" cy="224663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（四）分散风险</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证券市场不仅为投资者和融资者提供了丰富的投融资渠道，而且还为其转移或分散投资风险创造了有利条件。首先，筹资者通过发行股票、债券筹集资金，实际上可以将其经营风险部分地转移给众多的投资者，从而起到分散风险的作用。其次，投资者可以通过适时地买卖证券或建立一定的投资组合来转移和规避投资风险。</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二、证券投资的作用</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圆角矩形 52"/>
          <p:cNvSpPr/>
          <p:nvPr>
            <p:custDataLst>
              <p:tags r:id="rId1"/>
            </p:custDataLst>
          </p:nvPr>
        </p:nvSpPr>
        <p:spPr>
          <a:xfrm>
            <a:off x="1490663" y="2433638"/>
            <a:ext cx="36513" cy="2195513"/>
          </a:xfrm>
          <a:prstGeom prst="roundRect">
            <a:avLst>
              <a:gd name="adj" fmla="val 50000"/>
            </a:avLst>
          </a:prstGeom>
          <a:solidFill>
            <a:srgbClr val="1F74AD"/>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48" name="文本框 5"/>
          <p:cNvSpPr txBox="1"/>
          <p:nvPr>
            <p:custDataLst>
              <p:tags r:id="rId2"/>
            </p:custDataLst>
          </p:nvPr>
        </p:nvSpPr>
        <p:spPr>
          <a:xfrm>
            <a:off x="2245995" y="2277110"/>
            <a:ext cx="4780280" cy="1185545"/>
          </a:xfrm>
          <a:prstGeom prst="rect">
            <a:avLst/>
          </a:prstGeom>
          <a:noFill/>
        </p:spPr>
        <p:txBody>
          <a:bodyPr wrap="square" lIns="90000" tIns="0" rIns="90000" bIns="46800" rtlCol="0"/>
          <a:lstStyle>
            <a:defPPr>
              <a:defRPr lang="zh-CN"/>
            </a:defPPr>
            <a:lvl1pPr marL="0" algn="l" defTabSz="914400" rtl="0" eaLnBrk="1" latinLnBrk="0" hangingPunct="1">
              <a:defRPr sz="1800" kern="1200">
                <a:solidFill>
                  <a:srgbClr val="000000"/>
                </a:solidFill>
                <a:latin typeface="Calibri" panose="020F0502020204030204" pitchFamily="34" charset="0"/>
                <a:ea typeface="+mn-ea"/>
                <a:cs typeface="+mn-ea"/>
              </a:defRPr>
            </a:lvl1pPr>
            <a:lvl2pPr marL="457200" algn="l" defTabSz="914400" rtl="0" eaLnBrk="1" latinLnBrk="0" hangingPunct="1">
              <a:defRPr sz="1800" kern="1200">
                <a:solidFill>
                  <a:srgbClr val="000000"/>
                </a:solidFill>
                <a:latin typeface="Calibri" panose="020F0502020204030204" pitchFamily="34" charset="0"/>
                <a:ea typeface="+mn-ea"/>
                <a:cs typeface="+mn-ea"/>
              </a:defRPr>
            </a:lvl2pPr>
            <a:lvl3pPr marL="914400" algn="l" defTabSz="914400" rtl="0" eaLnBrk="1" latinLnBrk="0" hangingPunct="1">
              <a:defRPr sz="1800" kern="1200">
                <a:solidFill>
                  <a:srgbClr val="000000"/>
                </a:solidFill>
                <a:latin typeface="Calibri" panose="020F0502020204030204" pitchFamily="34" charset="0"/>
                <a:ea typeface="+mn-ea"/>
                <a:cs typeface="+mn-ea"/>
              </a:defRPr>
            </a:lvl3pPr>
            <a:lvl4pPr marL="1371600" algn="l" defTabSz="914400" rtl="0" eaLnBrk="1" latinLnBrk="0" hangingPunct="1">
              <a:defRPr sz="1800" kern="1200">
                <a:solidFill>
                  <a:srgbClr val="000000"/>
                </a:solidFill>
                <a:latin typeface="Calibri" panose="020F0502020204030204" pitchFamily="34" charset="0"/>
                <a:ea typeface="+mn-ea"/>
                <a:cs typeface="+mn-ea"/>
              </a:defRPr>
            </a:lvl4pPr>
            <a:lvl5pPr marL="1828800" algn="l" defTabSz="914400" rtl="0" eaLnBrk="1" latinLnBrk="0" hangingPunct="1">
              <a:defRPr sz="1800" kern="1200">
                <a:solidFill>
                  <a:srgbClr val="000000"/>
                </a:solidFill>
                <a:latin typeface="Calibri" panose="020F0502020204030204" pitchFamily="34" charset="0"/>
                <a:ea typeface="+mn-ea"/>
                <a:cs typeface="+mn-ea"/>
              </a:defRPr>
            </a:lvl5pPr>
            <a:lvl6pPr marL="2286000" algn="l" defTabSz="914400" rtl="0" eaLnBrk="1" latinLnBrk="0" hangingPunct="1">
              <a:defRPr sz="1800" kern="1200">
                <a:solidFill>
                  <a:srgbClr val="000000"/>
                </a:solidFill>
                <a:latin typeface="Calibri" panose="020F0502020204030204" pitchFamily="34" charset="0"/>
                <a:ea typeface="+mn-ea"/>
                <a:cs typeface="+mn-ea"/>
              </a:defRPr>
            </a:lvl6pPr>
            <a:lvl7pPr marL="2743200" algn="l" defTabSz="914400" rtl="0" eaLnBrk="1" latinLnBrk="0" hangingPunct="1">
              <a:defRPr sz="1800" kern="1200">
                <a:solidFill>
                  <a:srgbClr val="000000"/>
                </a:solidFill>
                <a:latin typeface="Calibri" panose="020F0502020204030204" pitchFamily="34" charset="0"/>
                <a:ea typeface="+mn-ea"/>
                <a:cs typeface="+mn-ea"/>
              </a:defRPr>
            </a:lvl7pPr>
            <a:lvl8pPr marL="3200400" algn="l" defTabSz="914400" rtl="0" eaLnBrk="1" latinLnBrk="0" hangingPunct="1">
              <a:defRPr sz="1800" kern="1200">
                <a:solidFill>
                  <a:srgbClr val="000000"/>
                </a:solidFill>
                <a:latin typeface="Calibri" panose="020F0502020204030204" pitchFamily="34" charset="0"/>
                <a:ea typeface="+mn-ea"/>
                <a:cs typeface="+mn-ea"/>
              </a:defRPr>
            </a:lvl8pPr>
            <a:lvl9pPr marL="3657600" algn="l" defTabSz="914400" rtl="0" eaLnBrk="1" latinLnBrk="0" hangingPunct="1">
              <a:defRPr sz="1800" kern="1200">
                <a:solidFill>
                  <a:srgbClr val="000000"/>
                </a:solidFill>
                <a:latin typeface="Calibri" panose="020F0502020204030204" pitchFamily="34" charset="0"/>
                <a:ea typeface="+mn-ea"/>
                <a:cs typeface="+mn-ea"/>
              </a:defRPr>
            </a:lvl9pPr>
          </a:lstStyle>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（一）派生性</a:t>
            </a:r>
            <a:endParaRPr lang="zh-CN" altLang="en-US" sz="1400" strike="noStrike" spc="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从经济学的角度来看，不论是何种制度的社会，只有形成用于生产的社会物质资本，才会真正有利于经济的增长和发展，而证券投资行为只是实物资产在社会各生产部门和消费部门中进行资源优化配置的手段和补充。</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3" name="组合 2"/>
          <p:cNvGrpSpPr/>
          <p:nvPr>
            <p:custDataLst>
              <p:tags r:id="rId3"/>
            </p:custDataLst>
          </p:nvPr>
        </p:nvGrpSpPr>
        <p:grpSpPr>
          <a:xfrm>
            <a:off x="1054735" y="2146935"/>
            <a:ext cx="925830" cy="949960"/>
            <a:chOff x="1661" y="3042"/>
            <a:chExt cx="1458" cy="1496"/>
          </a:xfrm>
          <a:solidFill>
            <a:srgbClr val="1F74AD"/>
          </a:solidFill>
        </p:grpSpPr>
        <p:sp>
          <p:nvSpPr>
            <p:cNvPr id="44" name="椭圆 43"/>
            <p:cNvSpPr/>
            <p:nvPr/>
          </p:nvSpPr>
          <p:spPr>
            <a:xfrm>
              <a:off x="1661" y="3042"/>
              <a:ext cx="1459" cy="1459"/>
            </a:xfrm>
            <a:prstGeom prst="ellipse">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6" name="泪滴形 5"/>
            <p:cNvSpPr/>
            <p:nvPr/>
          </p:nvSpPr>
          <p:spPr>
            <a:xfrm rot="8100000">
              <a:off x="1840" y="3450"/>
              <a:ext cx="1088" cy="1088"/>
            </a:xfrm>
            <a:prstGeom prst="teardrop">
              <a:avLst>
                <a:gd name="adj" fmla="val 200000"/>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pic>
        <p:nvPicPr>
          <p:cNvPr id="107526" name="图形 18"/>
          <p:cNvPicPr>
            <a:picLocks noChangeAspect="1"/>
          </p:cNvPicPr>
          <p:nvPr>
            <p:custDataLst>
              <p:tags r:id="rId4"/>
            </p:custDataLst>
          </p:nvPr>
        </p:nvPicPr>
        <p:blipFill>
          <a:blip r:embed="rId5"/>
          <a:stretch>
            <a:fillRect/>
          </a:stretch>
        </p:blipFill>
        <p:spPr>
          <a:xfrm>
            <a:off x="1230313" y="2333625"/>
            <a:ext cx="574675" cy="576263"/>
          </a:xfrm>
          <a:prstGeom prst="rect">
            <a:avLst/>
          </a:prstGeom>
          <a:noFill/>
          <a:ln w="9525">
            <a:noFill/>
          </a:ln>
        </p:spPr>
      </p:pic>
      <p:sp>
        <p:nvSpPr>
          <p:cNvPr id="21" name="圆角矩形 52"/>
          <p:cNvSpPr/>
          <p:nvPr>
            <p:custDataLst>
              <p:tags r:id="rId6"/>
            </p:custDataLst>
          </p:nvPr>
        </p:nvSpPr>
        <p:spPr>
          <a:xfrm>
            <a:off x="1492250" y="4089400"/>
            <a:ext cx="34925" cy="2808288"/>
          </a:xfrm>
          <a:prstGeom prst="roundRect">
            <a:avLst>
              <a:gd name="adj" fmla="val 50000"/>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nvGrpSpPr>
          <p:cNvPr id="24" name="组合 23"/>
          <p:cNvGrpSpPr/>
          <p:nvPr>
            <p:custDataLst>
              <p:tags r:id="rId7"/>
            </p:custDataLst>
          </p:nvPr>
        </p:nvGrpSpPr>
        <p:grpSpPr>
          <a:xfrm>
            <a:off x="1055685" y="4089590"/>
            <a:ext cx="925833" cy="949960"/>
            <a:chOff x="1661" y="3042"/>
            <a:chExt cx="1458" cy="1496"/>
          </a:xfrm>
          <a:solidFill>
            <a:srgbClr val="3498DB"/>
          </a:solidFill>
        </p:grpSpPr>
        <p:sp>
          <p:nvSpPr>
            <p:cNvPr id="25" name="椭圆 24"/>
            <p:cNvSpPr/>
            <p:nvPr/>
          </p:nvSpPr>
          <p:spPr>
            <a:xfrm>
              <a:off x="1661" y="3042"/>
              <a:ext cx="1459" cy="1459"/>
            </a:xfrm>
            <a:prstGeom prst="ellipse">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26" name="泪滴形 25"/>
            <p:cNvSpPr/>
            <p:nvPr/>
          </p:nvSpPr>
          <p:spPr>
            <a:xfrm rot="8100000">
              <a:off x="1840" y="3450"/>
              <a:ext cx="1088" cy="1088"/>
            </a:xfrm>
            <a:prstGeom prst="teardrop">
              <a:avLst>
                <a:gd name="adj" fmla="val 200000"/>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pic>
        <p:nvPicPr>
          <p:cNvPr id="107529" name="图形 26"/>
          <p:cNvPicPr>
            <a:picLocks noChangeAspect="1"/>
          </p:cNvPicPr>
          <p:nvPr>
            <p:custDataLst>
              <p:tags r:id="rId8"/>
            </p:custDataLst>
          </p:nvPr>
        </p:nvPicPr>
        <p:blipFill>
          <a:blip r:embed="rId5"/>
          <a:stretch>
            <a:fillRect/>
          </a:stretch>
        </p:blipFill>
        <p:spPr>
          <a:xfrm>
            <a:off x="1230313" y="4276725"/>
            <a:ext cx="576262" cy="576263"/>
          </a:xfrm>
          <a:prstGeom prst="rect">
            <a:avLst/>
          </a:prstGeom>
          <a:noFill/>
          <a:ln w="9525">
            <a:noFill/>
          </a:ln>
        </p:spPr>
      </p:pic>
      <p:grpSp>
        <p:nvGrpSpPr>
          <p:cNvPr id="107530" name="组合 28"/>
          <p:cNvGrpSpPr/>
          <p:nvPr/>
        </p:nvGrpSpPr>
        <p:grpSpPr>
          <a:xfrm>
            <a:off x="927100" y="341313"/>
            <a:ext cx="10360025" cy="523875"/>
            <a:chOff x="1459" y="538"/>
            <a:chExt cx="16315" cy="825"/>
          </a:xfrm>
        </p:grpSpPr>
        <p:cxnSp>
          <p:nvCxnSpPr>
            <p:cNvPr id="53" name="直接连接符 52"/>
            <p:cNvCxnSpPr/>
            <p:nvPr>
              <p:custDataLst>
                <p:tags r:id="rId9"/>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10"/>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11"/>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三、证券投资的特性</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5" name="组合 4"/>
          <p:cNvGrpSpPr/>
          <p:nvPr>
            <p:custDataLst>
              <p:tags r:id="rId12"/>
            </p:custDataLst>
          </p:nvPr>
        </p:nvGrpSpPr>
        <p:grpSpPr>
          <a:xfrm>
            <a:off x="7745729" y="2206625"/>
            <a:ext cx="3540760" cy="3234052"/>
            <a:chOff x="12198" y="4781"/>
            <a:chExt cx="5387" cy="3380"/>
          </a:xfrm>
        </p:grpSpPr>
        <p:sp>
          <p:nvSpPr>
            <p:cNvPr id="9" name="PA-圆角矩形 2"/>
            <p:cNvSpPr/>
            <p:nvPr/>
          </p:nvSpPr>
          <p:spPr>
            <a:xfrm>
              <a:off x="12198" y="4781"/>
              <a:ext cx="4337" cy="467"/>
            </a:xfrm>
            <a:prstGeom prst="roundRect">
              <a:avLst>
                <a:gd name="adj" fmla="val 8586"/>
              </a:avLst>
            </a:prstGeom>
            <a:blipFill dpi="0" rotWithShape="0">
              <a:blip r:embed="rId13" cstate="screen"/>
              <a:srcRect/>
              <a:stretch>
                <a:fillRect t="-373000" r="-24000" b="-997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1" name="PA-圆角矩形 3"/>
            <p:cNvSpPr/>
            <p:nvPr/>
          </p:nvSpPr>
          <p:spPr>
            <a:xfrm>
              <a:off x="13248" y="5273"/>
              <a:ext cx="4337" cy="467"/>
            </a:xfrm>
            <a:prstGeom prst="roundRect">
              <a:avLst>
                <a:gd name="adj" fmla="val 8586"/>
              </a:avLst>
            </a:prstGeom>
            <a:blipFill dpi="0" rotWithShape="0">
              <a:blip r:embed="rId13" cstate="screen"/>
              <a:srcRect/>
              <a:stretch>
                <a:fillRect l="-24000" t="-478000" b="-892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2" name="PA-圆角矩形 4"/>
            <p:cNvSpPr/>
            <p:nvPr/>
          </p:nvSpPr>
          <p:spPr>
            <a:xfrm>
              <a:off x="12471" y="5765"/>
              <a:ext cx="4337" cy="467"/>
            </a:xfrm>
            <a:prstGeom prst="roundRect">
              <a:avLst>
                <a:gd name="adj" fmla="val 8586"/>
              </a:avLst>
            </a:prstGeom>
            <a:blipFill dpi="0" rotWithShape="0">
              <a:blip r:embed="rId13" cstate="screen"/>
              <a:srcRect/>
              <a:stretch>
                <a:fillRect l="-6000" t="-583000" r="-18000" b="-78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3" name="PA-圆角矩形 5"/>
            <p:cNvSpPr/>
            <p:nvPr/>
          </p:nvSpPr>
          <p:spPr>
            <a:xfrm>
              <a:off x="12198" y="6256"/>
              <a:ext cx="5169" cy="920"/>
            </a:xfrm>
            <a:prstGeom prst="roundRect">
              <a:avLst>
                <a:gd name="adj" fmla="val 8586"/>
              </a:avLst>
            </a:prstGeom>
            <a:blipFill dpi="0" rotWithShape="0">
              <a:blip r:embed="rId13" cstate="screen"/>
              <a:srcRect/>
              <a:stretch>
                <a:fillRect t="-349000" r="-4000" b="-29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4" name="PA-圆角矩形 6"/>
            <p:cNvSpPr/>
            <p:nvPr/>
          </p:nvSpPr>
          <p:spPr>
            <a:xfrm>
              <a:off x="12198" y="7202"/>
              <a:ext cx="4337" cy="467"/>
            </a:xfrm>
            <a:prstGeom prst="roundRect">
              <a:avLst>
                <a:gd name="adj" fmla="val 8586"/>
              </a:avLst>
            </a:prstGeom>
            <a:blipFill dpi="0" rotWithShape="0">
              <a:blip r:embed="rId13" cstate="screen"/>
              <a:srcRect/>
              <a:stretch>
                <a:fillRect t="-891000" r="-24000" b="-478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5" name="PA-圆角矩形 7"/>
            <p:cNvSpPr/>
            <p:nvPr/>
          </p:nvSpPr>
          <p:spPr>
            <a:xfrm>
              <a:off x="13075" y="7694"/>
              <a:ext cx="4337" cy="467"/>
            </a:xfrm>
            <a:prstGeom prst="roundRect">
              <a:avLst>
                <a:gd name="adj" fmla="val 8586"/>
              </a:avLst>
            </a:prstGeom>
            <a:blipFill dpi="0" rotWithShape="0">
              <a:blip r:embed="rId13" cstate="screen"/>
              <a:srcRect/>
              <a:stretch>
                <a:fillRect l="-20000" t="-997000" r="-4000" b="-373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grpSp>
      <p:sp>
        <p:nvSpPr>
          <p:cNvPr id="16" name="文本框 5"/>
          <p:cNvSpPr txBox="1"/>
          <p:nvPr>
            <p:custDataLst>
              <p:tags r:id="rId14"/>
            </p:custDataLst>
          </p:nvPr>
        </p:nvSpPr>
        <p:spPr>
          <a:xfrm>
            <a:off x="2279650" y="4205605"/>
            <a:ext cx="4780280" cy="1414780"/>
          </a:xfrm>
          <a:prstGeom prst="rect">
            <a:avLst/>
          </a:prstGeom>
          <a:noFill/>
        </p:spPr>
        <p:txBody>
          <a:bodyPr wrap="square" lIns="90000" tIns="0" rIns="90000" bIns="46800" rtlCol="0"/>
          <a:lstStyle>
            <a:defPPr>
              <a:defRPr lang="zh-CN"/>
            </a:defPPr>
            <a:lvl1pPr marL="0" algn="l" defTabSz="914400" rtl="0" eaLnBrk="1" latinLnBrk="0" hangingPunct="1">
              <a:defRPr sz="1800" kern="1200">
                <a:solidFill>
                  <a:srgbClr val="000000"/>
                </a:solidFill>
                <a:latin typeface="Calibri" panose="020F0502020204030204" pitchFamily="34" charset="0"/>
                <a:ea typeface="+mn-ea"/>
                <a:cs typeface="+mn-ea"/>
              </a:defRPr>
            </a:lvl1pPr>
            <a:lvl2pPr marL="457200" algn="l" defTabSz="914400" rtl="0" eaLnBrk="1" latinLnBrk="0" hangingPunct="1">
              <a:defRPr sz="1800" kern="1200">
                <a:solidFill>
                  <a:srgbClr val="000000"/>
                </a:solidFill>
                <a:latin typeface="Calibri" panose="020F0502020204030204" pitchFamily="34" charset="0"/>
                <a:ea typeface="+mn-ea"/>
                <a:cs typeface="+mn-ea"/>
              </a:defRPr>
            </a:lvl2pPr>
            <a:lvl3pPr marL="914400" algn="l" defTabSz="914400" rtl="0" eaLnBrk="1" latinLnBrk="0" hangingPunct="1">
              <a:defRPr sz="1800" kern="1200">
                <a:solidFill>
                  <a:srgbClr val="000000"/>
                </a:solidFill>
                <a:latin typeface="Calibri" panose="020F0502020204030204" pitchFamily="34" charset="0"/>
                <a:ea typeface="+mn-ea"/>
                <a:cs typeface="+mn-ea"/>
              </a:defRPr>
            </a:lvl3pPr>
            <a:lvl4pPr marL="1371600" algn="l" defTabSz="914400" rtl="0" eaLnBrk="1" latinLnBrk="0" hangingPunct="1">
              <a:defRPr sz="1800" kern="1200">
                <a:solidFill>
                  <a:srgbClr val="000000"/>
                </a:solidFill>
                <a:latin typeface="Calibri" panose="020F0502020204030204" pitchFamily="34" charset="0"/>
                <a:ea typeface="+mn-ea"/>
                <a:cs typeface="+mn-ea"/>
              </a:defRPr>
            </a:lvl4pPr>
            <a:lvl5pPr marL="1828800" algn="l" defTabSz="914400" rtl="0" eaLnBrk="1" latinLnBrk="0" hangingPunct="1">
              <a:defRPr sz="1800" kern="1200">
                <a:solidFill>
                  <a:srgbClr val="000000"/>
                </a:solidFill>
                <a:latin typeface="Calibri" panose="020F0502020204030204" pitchFamily="34" charset="0"/>
                <a:ea typeface="+mn-ea"/>
                <a:cs typeface="+mn-ea"/>
              </a:defRPr>
            </a:lvl5pPr>
            <a:lvl6pPr marL="2286000" algn="l" defTabSz="914400" rtl="0" eaLnBrk="1" latinLnBrk="0" hangingPunct="1">
              <a:defRPr sz="1800" kern="1200">
                <a:solidFill>
                  <a:srgbClr val="000000"/>
                </a:solidFill>
                <a:latin typeface="Calibri" panose="020F0502020204030204" pitchFamily="34" charset="0"/>
                <a:ea typeface="+mn-ea"/>
                <a:cs typeface="+mn-ea"/>
              </a:defRPr>
            </a:lvl6pPr>
            <a:lvl7pPr marL="2743200" algn="l" defTabSz="914400" rtl="0" eaLnBrk="1" latinLnBrk="0" hangingPunct="1">
              <a:defRPr sz="1800" kern="1200">
                <a:solidFill>
                  <a:srgbClr val="000000"/>
                </a:solidFill>
                <a:latin typeface="Calibri" panose="020F0502020204030204" pitchFamily="34" charset="0"/>
                <a:ea typeface="+mn-ea"/>
                <a:cs typeface="+mn-ea"/>
              </a:defRPr>
            </a:lvl7pPr>
            <a:lvl8pPr marL="3200400" algn="l" defTabSz="914400" rtl="0" eaLnBrk="1" latinLnBrk="0" hangingPunct="1">
              <a:defRPr sz="1800" kern="1200">
                <a:solidFill>
                  <a:srgbClr val="000000"/>
                </a:solidFill>
                <a:latin typeface="Calibri" panose="020F0502020204030204" pitchFamily="34" charset="0"/>
                <a:ea typeface="+mn-ea"/>
                <a:cs typeface="+mn-ea"/>
              </a:defRPr>
            </a:lvl8pPr>
            <a:lvl9pPr marL="3657600" algn="l" defTabSz="914400" rtl="0" eaLnBrk="1" latinLnBrk="0" hangingPunct="1">
              <a:defRPr sz="1800" kern="1200">
                <a:solidFill>
                  <a:srgbClr val="000000"/>
                </a:solidFill>
                <a:latin typeface="Calibri" panose="020F0502020204030204" pitchFamily="34" charset="0"/>
                <a:ea typeface="+mn-ea"/>
                <a:cs typeface="+mn-ea"/>
              </a:defRPr>
            </a:lvl9pPr>
          </a:lstStyle>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（二）虚拟性</a:t>
            </a:r>
            <a:endParaRPr lang="zh-CN" altLang="en-US" sz="1400" strike="noStrike" spc="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证券投资的虚拟性是指如果把投资活动中各行为主体的资产与负债进行加总，那么这些证券资产将消失，而仅剩下物质资产作为全社会的净财富。</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5"/>
    </p:custData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33121" name="组合 28"/>
          <p:cNvGrpSpPr/>
          <p:nvPr/>
        </p:nvGrpSpPr>
        <p:grpSpPr>
          <a:xfrm>
            <a:off x="927100" y="341313"/>
            <a:ext cx="10360025" cy="523875"/>
            <a:chOff x="1459" y="538"/>
            <a:chExt cx="16315" cy="825"/>
          </a:xfrm>
        </p:grpSpPr>
        <p:cxnSp>
          <p:nvCxnSpPr>
            <p:cNvPr id="53" name="直接连接符 52"/>
            <p:cNvCxnSpPr/>
            <p:nvPr>
              <p:custDataLst>
                <p:tags r:id="rId1"/>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2"/>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3"/>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四、证券投资的要素</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10" name="Title 6"/>
          <p:cNvSpPr txBox="1"/>
          <p:nvPr>
            <p:custDataLst>
              <p:tags r:id="rId4"/>
            </p:custDataLst>
          </p:nvPr>
        </p:nvSpPr>
        <p:spPr>
          <a:xfrm>
            <a:off x="831850" y="1558925"/>
            <a:ext cx="9028113" cy="48768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1000"/>
              </a:spcBef>
              <a:spcAft>
                <a:spcPts val="0"/>
              </a:spcAft>
              <a:buClr>
                <a:srgbClr val="1F4E78"/>
              </a:buClr>
              <a:buSzPct val="110000"/>
              <a:buFont typeface="Wingdings" panose="05000000000000000000" charset="0"/>
            </a:pPr>
            <a:r>
              <a:rPr lang="zh-CN" altLang="en-US" sz="1800" b="1" strike="noStrike" spc="150" noProof="1">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一般而言，证券投资由三个基本要素构成 : 收益、风险和时间。</a:t>
            </a:r>
            <a:endParaRPr lang="zh-CN" altLang="en-US" sz="1800" b="1" strike="noStrike" spc="150" noProof="1">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5" name="矩形 4"/>
          <p:cNvSpPr/>
          <p:nvPr>
            <p:custDataLst>
              <p:tags r:id="rId5"/>
            </p:custDataLst>
          </p:nvPr>
        </p:nvSpPr>
        <p:spPr bwMode="gray">
          <a:xfrm>
            <a:off x="861060" y="2517458"/>
            <a:ext cx="3306763" cy="838200"/>
          </a:xfrm>
          <a:prstGeom prst="rect">
            <a:avLst/>
          </a:prstGeom>
          <a:solidFill>
            <a:srgbClr val="4276AA">
              <a:alpha val="80000"/>
            </a:srgbClr>
          </a:solidFill>
          <a:ln w="9525">
            <a:noFill/>
          </a:ln>
        </p:spPr>
        <p:style>
          <a:lnRef idx="2">
            <a:srgbClr val="4276AA">
              <a:shade val="50000"/>
            </a:srgbClr>
          </a:lnRef>
          <a:fillRef idx="1">
            <a:srgbClr val="4276AA"/>
          </a:fillRef>
          <a:effectRef idx="0">
            <a:srgbClr val="4276AA"/>
          </a:effectRef>
          <a:fontRef idx="minor">
            <a:srgbClr val="FFFFFF"/>
          </a:fontRef>
        </p:style>
        <p:txBody>
          <a:bodyPr rot="0" spcFirstLastPara="0" vert="horz" wrap="none" lIns="90000" tIns="46800" rIns="90000" bIns="46800" numCol="1" spcCol="0" rtlCol="0" fromWordArt="0" anchor="ctr" anchorCtr="0" forceAA="0" compatLnSpc="1">
            <a:normAutofit/>
          </a:bodyPr>
          <a:p>
            <a:pPr algn="ctr" fontAlgn="base">
              <a:lnSpc>
                <a:spcPct val="130000"/>
              </a:lnSpc>
            </a:pPr>
            <a:endParaRPr lang="en-US" sz="2000" b="1" strike="noStrike" noProof="1" dirty="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6" name="矩形 5"/>
          <p:cNvSpPr/>
          <p:nvPr>
            <p:custDataLst>
              <p:tags r:id="rId6"/>
            </p:custDataLst>
          </p:nvPr>
        </p:nvSpPr>
        <p:spPr bwMode="gray">
          <a:xfrm>
            <a:off x="861060" y="3431858"/>
            <a:ext cx="3306763" cy="2057400"/>
          </a:xfrm>
          <a:prstGeom prst="rect">
            <a:avLst/>
          </a:prstGeom>
          <a:noFill/>
          <a:ln w="9525">
            <a:solidFill>
              <a:srgbClr val="4276AA"/>
            </a:solidFill>
          </a:ln>
        </p:spPr>
        <p:style>
          <a:lnRef idx="2">
            <a:srgbClr val="4276AA">
              <a:shade val="50000"/>
            </a:srgbClr>
          </a:lnRef>
          <a:fillRef idx="1">
            <a:srgbClr val="4276AA"/>
          </a:fillRef>
          <a:effectRef idx="0">
            <a:srgbClr val="4276AA"/>
          </a:effectRef>
          <a:fontRef idx="minor">
            <a:srgbClr val="FFFFFF"/>
          </a:fontRef>
        </p:style>
        <p:txBody>
          <a:bodyPr rot="0" spcFirstLastPara="0" vert="horz" wrap="square" lIns="90000" tIns="46800" rIns="90000" bIns="46800" numCol="1" spcCol="0" rtlCol="0" fromWordArt="0" anchor="t" anchorCtr="0" forceAA="0" compatLnSpc="1">
            <a:normAutofit/>
          </a:bodyPr>
          <a:p>
            <a:pPr marL="171450" indent="-171450" fontAlgn="base">
              <a:lnSpc>
                <a:spcPct val="130000"/>
              </a:lnSpc>
              <a:spcBef>
                <a:spcPct val="0"/>
              </a:spcBef>
              <a:buFont typeface="Arial" panose="020B0604020202020204" pitchFamily="34" charset="0"/>
              <a:buChar char="•"/>
            </a:pPr>
            <a:endParaRPr lang="en-US" altLang="zh-CN" sz="1200" strike="noStrike" noProof="1" dirty="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 name="文本框 3"/>
          <p:cNvSpPr txBox="1"/>
          <p:nvPr>
            <p:custDataLst>
              <p:tags r:id="rId7"/>
            </p:custDataLst>
          </p:nvPr>
        </p:nvSpPr>
        <p:spPr>
          <a:xfrm>
            <a:off x="861060" y="2646045"/>
            <a:ext cx="3306763" cy="582613"/>
          </a:xfrm>
          <a:prstGeom prst="rect">
            <a:avLst/>
          </a:prstGeom>
          <a:noFill/>
        </p:spPr>
        <p:txBody>
          <a:bodyPr wrap="square" lIns="90000" tIns="46800" rIns="90000" bIns="46800" rtlCol="0" anchor="ctr" anchorCtr="0"/>
          <a:p>
            <a:pPr algn="ctr">
              <a:lnSpc>
                <a:spcPct val="120000"/>
              </a:lnSpc>
              <a:spcBef>
                <a:spcPts val="0"/>
              </a:spcBef>
              <a:spcAft>
                <a:spcPts val="0"/>
              </a:spcAft>
              <a:buSzPct val="100000"/>
            </a:pPr>
            <a:r>
              <a:rPr sz="1600" spc="300" noProof="1">
                <a:solidFill>
                  <a:srgbClr val="FFFFFF"/>
                </a:solidFill>
                <a:latin typeface="微软雅黑" panose="020B0503020204020204" pitchFamily="34" charset="-122"/>
                <a:ea typeface="微软雅黑" panose="020B0503020204020204" pitchFamily="34" charset="-122"/>
                <a:cs typeface="+mn-cs"/>
              </a:rPr>
              <a:t>（一）收益</a:t>
            </a:r>
            <a:endParaRPr sz="1600" spc="300" noProof="1">
              <a:solidFill>
                <a:srgbClr val="FFFFFF"/>
              </a:solidFill>
              <a:latin typeface="微软雅黑" panose="020B0503020204020204" pitchFamily="34" charset="-122"/>
              <a:ea typeface="微软雅黑" panose="020B0503020204020204" pitchFamily="34" charset="-122"/>
              <a:cs typeface="+mn-cs"/>
            </a:endParaRPr>
          </a:p>
        </p:txBody>
      </p:sp>
      <p:sp>
        <p:nvSpPr>
          <p:cNvPr id="19" name="文本框 18"/>
          <p:cNvSpPr txBox="1"/>
          <p:nvPr>
            <p:custDataLst>
              <p:tags r:id="rId8"/>
            </p:custDataLst>
          </p:nvPr>
        </p:nvSpPr>
        <p:spPr>
          <a:xfrm>
            <a:off x="1024573" y="3447733"/>
            <a:ext cx="3003550" cy="2057400"/>
          </a:xfrm>
          <a:prstGeom prst="rect">
            <a:avLst/>
          </a:prstGeom>
          <a:noFill/>
        </p:spPr>
        <p:txBody>
          <a:bodyPr wrap="square" lIns="90000" tIns="46800" rIns="90000" bIns="46800" rtlCol="0" anchor="ctr" anchorCtr="0">
            <a:normAutofit/>
          </a:bodyPr>
          <a:p>
            <a:pPr marL="285750" indent="-285750" algn="just" fontAlgn="ctr">
              <a:lnSpc>
                <a:spcPct val="100000"/>
              </a:lnSpc>
              <a:spcBef>
                <a:spcPts val="1000"/>
              </a:spcBef>
              <a:spcAft>
                <a:spcPts val="0"/>
              </a:spcAft>
              <a:buSzPct val="100000"/>
              <a:buFont typeface="Wingdings" panose="05000000000000000000" charset="0"/>
              <a:buChar char="l"/>
            </a:pPr>
            <a:r>
              <a:rPr lang="zh-CN" altLang="en-US" sz="1400" spc="150"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rPr>
              <a:t>任何证券投资都是为了实现一定的投资目的，获取一定的收益。</a:t>
            </a:r>
            <a:endParaRPr lang="zh-CN" altLang="en-US" sz="1400" spc="150"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8" name="矩形 7"/>
          <p:cNvSpPr/>
          <p:nvPr>
            <p:custDataLst>
              <p:tags r:id="rId9"/>
            </p:custDataLst>
          </p:nvPr>
        </p:nvSpPr>
        <p:spPr bwMode="gray">
          <a:xfrm>
            <a:off x="4437698" y="2517458"/>
            <a:ext cx="3306763" cy="838200"/>
          </a:xfrm>
          <a:prstGeom prst="rect">
            <a:avLst/>
          </a:prstGeom>
          <a:solidFill>
            <a:srgbClr val="178AA1">
              <a:alpha val="80000"/>
            </a:srgbClr>
          </a:solidFill>
          <a:ln w="9525">
            <a:noFill/>
          </a:ln>
        </p:spPr>
        <p:style>
          <a:lnRef idx="2">
            <a:srgbClr val="4276AA">
              <a:shade val="50000"/>
            </a:srgbClr>
          </a:lnRef>
          <a:fillRef idx="1">
            <a:srgbClr val="4276AA"/>
          </a:fillRef>
          <a:effectRef idx="0">
            <a:srgbClr val="4276AA"/>
          </a:effectRef>
          <a:fontRef idx="minor">
            <a:srgbClr val="FFFFFF"/>
          </a:fontRef>
        </p:style>
        <p:txBody>
          <a:bodyPr rot="0" spcFirstLastPara="0" vert="horz" wrap="none" lIns="90000" tIns="46800" rIns="90000" bIns="46800" numCol="1" spcCol="0" rtlCol="0" fromWordArt="0" anchor="ctr" anchorCtr="0" forceAA="0" compatLnSpc="1">
            <a:normAutofit/>
          </a:bodyPr>
          <a:p>
            <a:pPr algn="ctr" fontAlgn="base">
              <a:lnSpc>
                <a:spcPct val="130000"/>
              </a:lnSpc>
            </a:pPr>
            <a:endParaRPr lang="en-US" sz="2000" b="1" strike="noStrike" noProof="1" dirty="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9" name="矩形 8"/>
          <p:cNvSpPr/>
          <p:nvPr>
            <p:custDataLst>
              <p:tags r:id="rId10"/>
            </p:custDataLst>
          </p:nvPr>
        </p:nvSpPr>
        <p:spPr bwMode="gray">
          <a:xfrm>
            <a:off x="4437698" y="3431858"/>
            <a:ext cx="3306763" cy="2057400"/>
          </a:xfrm>
          <a:prstGeom prst="rect">
            <a:avLst/>
          </a:prstGeom>
          <a:noFill/>
          <a:ln w="9525">
            <a:solidFill>
              <a:srgbClr val="178AA1"/>
            </a:solidFill>
          </a:ln>
        </p:spPr>
        <p:style>
          <a:lnRef idx="2">
            <a:srgbClr val="4276AA">
              <a:shade val="50000"/>
            </a:srgbClr>
          </a:lnRef>
          <a:fillRef idx="1">
            <a:srgbClr val="4276AA"/>
          </a:fillRef>
          <a:effectRef idx="0">
            <a:srgbClr val="4276AA"/>
          </a:effectRef>
          <a:fontRef idx="minor">
            <a:srgbClr val="FFFFFF"/>
          </a:fontRef>
        </p:style>
        <p:txBody>
          <a:bodyPr rot="0" spcFirstLastPara="0" vert="horz" wrap="square" lIns="90000" tIns="46800" rIns="90000" bIns="46800" numCol="1" spcCol="0" rtlCol="0" fromWordArt="0" anchor="t" anchorCtr="0" forceAA="0" compatLnSpc="1">
            <a:normAutofit/>
          </a:bodyPr>
          <a:p>
            <a:pPr marL="171450" indent="-171450" fontAlgn="base">
              <a:lnSpc>
                <a:spcPct val="130000"/>
              </a:lnSpc>
              <a:spcBef>
                <a:spcPct val="0"/>
              </a:spcBef>
              <a:buFont typeface="Arial" panose="020B0604020202020204" pitchFamily="34" charset="0"/>
              <a:buChar char="•"/>
            </a:pPr>
            <a:endParaRPr lang="en-US" altLang="zh-CN" sz="1200" strike="noStrike" noProof="1" dirty="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 name="文本框 12"/>
          <p:cNvSpPr txBox="1"/>
          <p:nvPr>
            <p:custDataLst>
              <p:tags r:id="rId11"/>
            </p:custDataLst>
          </p:nvPr>
        </p:nvSpPr>
        <p:spPr>
          <a:xfrm>
            <a:off x="4437698" y="2644458"/>
            <a:ext cx="3308350" cy="584200"/>
          </a:xfrm>
          <a:prstGeom prst="rect">
            <a:avLst/>
          </a:prstGeom>
          <a:noFill/>
        </p:spPr>
        <p:txBody>
          <a:bodyPr wrap="square" lIns="90000" tIns="46800" rIns="90000" bIns="46800" rtlCol="0" anchor="ctr" anchorCtr="0"/>
          <a:p>
            <a:pPr algn="ctr">
              <a:lnSpc>
                <a:spcPct val="120000"/>
              </a:lnSpc>
              <a:spcBef>
                <a:spcPts val="0"/>
              </a:spcBef>
              <a:spcAft>
                <a:spcPts val="0"/>
              </a:spcAft>
              <a:buSzPct val="100000"/>
            </a:pPr>
            <a:r>
              <a:rPr sz="1600" spc="100" noProof="1">
                <a:solidFill>
                  <a:srgbClr val="FFFFFF"/>
                </a:solidFill>
                <a:latin typeface="微软雅黑" panose="020B0503020204020204" pitchFamily="34" charset="-122"/>
                <a:ea typeface="微软雅黑" panose="020B0503020204020204" pitchFamily="34" charset="-122"/>
                <a:cs typeface="+mn-cs"/>
              </a:rPr>
              <a:t>（二）风险</a:t>
            </a:r>
            <a:endParaRPr sz="1600" spc="100" noProof="1">
              <a:solidFill>
                <a:srgbClr val="FFFFFF"/>
              </a:solidFill>
              <a:latin typeface="微软雅黑" panose="020B0503020204020204" pitchFamily="34" charset="-122"/>
              <a:ea typeface="微软雅黑" panose="020B0503020204020204" pitchFamily="34" charset="-122"/>
              <a:cs typeface="+mn-cs"/>
            </a:endParaRPr>
          </a:p>
        </p:txBody>
      </p:sp>
      <p:sp>
        <p:nvSpPr>
          <p:cNvPr id="14" name="文本框 13"/>
          <p:cNvSpPr txBox="1"/>
          <p:nvPr>
            <p:custDataLst>
              <p:tags r:id="rId12"/>
            </p:custDataLst>
          </p:nvPr>
        </p:nvSpPr>
        <p:spPr>
          <a:xfrm>
            <a:off x="4591685" y="3447733"/>
            <a:ext cx="3005138" cy="2057400"/>
          </a:xfrm>
          <a:prstGeom prst="rect">
            <a:avLst/>
          </a:prstGeom>
          <a:noFill/>
        </p:spPr>
        <p:txBody>
          <a:bodyPr wrap="square" lIns="90000" tIns="46800" rIns="90000" bIns="46800" rtlCol="0" anchor="ctr" anchorCtr="0">
            <a:normAutofit/>
          </a:bodyPr>
          <a:p>
            <a:pPr marL="285750" indent="-285750" algn="just">
              <a:lnSpc>
                <a:spcPct val="100000"/>
              </a:lnSpc>
              <a:spcBef>
                <a:spcPts val="0"/>
              </a:spcBef>
              <a:spcAft>
                <a:spcPts val="0"/>
              </a:spcAft>
              <a:buSzPct val="100000"/>
              <a:buFont typeface="Wingdings" panose="05000000000000000000" charset="0"/>
              <a:buChar char="l"/>
            </a:pPr>
            <a:r>
              <a:rPr lang="zh-CN" altLang="en-US" sz="1400" spc="150"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rPr>
              <a:t>证券投资的收益有着比较大的不确定性，尤其是非固定收益类证券投资，即使是固定收益类证券投资也会面临着到期不能获得足额支付的可能，这构成了证券投资的风险。</a:t>
            </a:r>
            <a:endParaRPr lang="zh-CN" altLang="en-US" sz="1400" spc="150"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15" name="矩形 14"/>
          <p:cNvSpPr/>
          <p:nvPr>
            <p:custDataLst>
              <p:tags r:id="rId13"/>
            </p:custDataLst>
          </p:nvPr>
        </p:nvSpPr>
        <p:spPr bwMode="gray">
          <a:xfrm>
            <a:off x="8014335" y="2517458"/>
            <a:ext cx="3306763" cy="838200"/>
          </a:xfrm>
          <a:prstGeom prst="rect">
            <a:avLst/>
          </a:prstGeom>
          <a:solidFill>
            <a:srgbClr val="40A693">
              <a:alpha val="80000"/>
            </a:srgbClr>
          </a:solidFill>
          <a:ln w="9525">
            <a:noFill/>
          </a:ln>
        </p:spPr>
        <p:style>
          <a:lnRef idx="2">
            <a:srgbClr val="4276AA">
              <a:shade val="50000"/>
            </a:srgbClr>
          </a:lnRef>
          <a:fillRef idx="1">
            <a:srgbClr val="4276AA"/>
          </a:fillRef>
          <a:effectRef idx="0">
            <a:srgbClr val="4276AA"/>
          </a:effectRef>
          <a:fontRef idx="minor">
            <a:srgbClr val="FFFFFF"/>
          </a:fontRef>
        </p:style>
        <p:txBody>
          <a:bodyPr rot="0" spcFirstLastPara="0" vert="horz" wrap="none" lIns="90000" tIns="46800" rIns="90000" bIns="46800" numCol="1" spcCol="0" rtlCol="0" fromWordArt="0" anchor="ctr" anchorCtr="0" forceAA="0" compatLnSpc="1">
            <a:normAutofit/>
          </a:bodyPr>
          <a:p>
            <a:pPr algn="ctr" fontAlgn="base">
              <a:lnSpc>
                <a:spcPct val="130000"/>
              </a:lnSpc>
            </a:pPr>
            <a:endParaRPr lang="en-US" sz="2000" b="1" strike="noStrike" noProof="1" dirty="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6" name="矩形 15"/>
          <p:cNvSpPr/>
          <p:nvPr>
            <p:custDataLst>
              <p:tags r:id="rId14"/>
            </p:custDataLst>
          </p:nvPr>
        </p:nvSpPr>
        <p:spPr bwMode="gray">
          <a:xfrm>
            <a:off x="8014335" y="3431858"/>
            <a:ext cx="3306763" cy="2057400"/>
          </a:xfrm>
          <a:prstGeom prst="rect">
            <a:avLst/>
          </a:prstGeom>
          <a:noFill/>
          <a:ln w="9525">
            <a:solidFill>
              <a:srgbClr val="40A693"/>
            </a:solidFill>
          </a:ln>
        </p:spPr>
        <p:style>
          <a:lnRef idx="2">
            <a:srgbClr val="4276AA">
              <a:shade val="50000"/>
            </a:srgbClr>
          </a:lnRef>
          <a:fillRef idx="1">
            <a:srgbClr val="4276AA"/>
          </a:fillRef>
          <a:effectRef idx="0">
            <a:srgbClr val="4276AA"/>
          </a:effectRef>
          <a:fontRef idx="minor">
            <a:srgbClr val="FFFFFF"/>
          </a:fontRef>
        </p:style>
        <p:txBody>
          <a:bodyPr rot="0" spcFirstLastPara="0" vert="horz" wrap="square" lIns="90000" tIns="46800" rIns="90000" bIns="46800" numCol="1" spcCol="0" rtlCol="0" fromWordArt="0" anchor="t" anchorCtr="0" forceAA="0" compatLnSpc="1">
            <a:normAutofit/>
          </a:bodyPr>
          <a:p>
            <a:pPr marL="171450" indent="-171450" fontAlgn="base">
              <a:lnSpc>
                <a:spcPct val="130000"/>
              </a:lnSpc>
              <a:spcBef>
                <a:spcPct val="0"/>
              </a:spcBef>
              <a:buFont typeface="Arial" panose="020B0604020202020204" pitchFamily="34" charset="0"/>
              <a:buChar char="•"/>
            </a:pPr>
            <a:endParaRPr lang="en-US" altLang="zh-CN" sz="1200" strike="noStrike" noProof="1" dirty="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7" name="文本框 16"/>
          <p:cNvSpPr txBox="1"/>
          <p:nvPr>
            <p:custDataLst>
              <p:tags r:id="rId15"/>
            </p:custDataLst>
          </p:nvPr>
        </p:nvSpPr>
        <p:spPr>
          <a:xfrm>
            <a:off x="8014335" y="2644458"/>
            <a:ext cx="3306763" cy="584200"/>
          </a:xfrm>
          <a:prstGeom prst="rect">
            <a:avLst/>
          </a:prstGeom>
          <a:noFill/>
        </p:spPr>
        <p:txBody>
          <a:bodyPr wrap="square" lIns="90000" tIns="46800" rIns="90000" bIns="46800" rtlCol="0" anchor="ctr" anchorCtr="0"/>
          <a:p>
            <a:pPr algn="ctr">
              <a:lnSpc>
                <a:spcPct val="120000"/>
              </a:lnSpc>
              <a:spcBef>
                <a:spcPts val="0"/>
              </a:spcBef>
              <a:spcAft>
                <a:spcPts val="0"/>
              </a:spcAft>
              <a:buSzPct val="100000"/>
            </a:pPr>
            <a:r>
              <a:rPr sz="1600" spc="100" noProof="1">
                <a:solidFill>
                  <a:srgbClr val="FFFFFF"/>
                </a:solidFill>
                <a:latin typeface="微软雅黑" panose="020B0503020204020204" pitchFamily="34" charset="-122"/>
                <a:ea typeface="微软雅黑" panose="020B0503020204020204" pitchFamily="34" charset="-122"/>
                <a:cs typeface="+mn-cs"/>
              </a:rPr>
              <a:t>（三）时间</a:t>
            </a:r>
            <a:endParaRPr sz="1600" spc="100" noProof="1">
              <a:solidFill>
                <a:srgbClr val="FFFFFF"/>
              </a:solidFill>
              <a:latin typeface="微软雅黑" panose="020B0503020204020204" pitchFamily="34" charset="-122"/>
              <a:ea typeface="微软雅黑" panose="020B0503020204020204" pitchFamily="34" charset="-122"/>
              <a:cs typeface="+mn-cs"/>
            </a:endParaRPr>
          </a:p>
        </p:txBody>
      </p:sp>
      <p:sp>
        <p:nvSpPr>
          <p:cNvPr id="18" name="文本框 17"/>
          <p:cNvSpPr txBox="1"/>
          <p:nvPr>
            <p:custDataLst>
              <p:tags r:id="rId16"/>
            </p:custDataLst>
          </p:nvPr>
        </p:nvSpPr>
        <p:spPr>
          <a:xfrm>
            <a:off x="8185785" y="3447733"/>
            <a:ext cx="2998788" cy="2057400"/>
          </a:xfrm>
          <a:prstGeom prst="rect">
            <a:avLst/>
          </a:prstGeom>
          <a:noFill/>
        </p:spPr>
        <p:txBody>
          <a:bodyPr wrap="square" lIns="90000" tIns="46800" rIns="90000" bIns="46800" rtlCol="0" anchor="ctr" anchorCtr="0">
            <a:normAutofit/>
          </a:bodyPr>
          <a:p>
            <a:pPr marL="285750" indent="-285750" algn="just">
              <a:lnSpc>
                <a:spcPct val="100000"/>
              </a:lnSpc>
              <a:spcBef>
                <a:spcPts val="0"/>
              </a:spcBef>
              <a:spcAft>
                <a:spcPts val="0"/>
              </a:spcAft>
              <a:buSzPct val="100000"/>
              <a:buFont typeface="Wingdings" panose="05000000000000000000" charset="0"/>
              <a:buChar char="l"/>
            </a:pPr>
            <a:r>
              <a:rPr lang="zh-CN" altLang="en-US" sz="1400" spc="150" noProof="1">
                <a:solidFill>
                  <a:schemeClr val="tx1">
                    <a:lumMod val="75000"/>
                    <a:lumOff val="25000"/>
                  </a:schemeClr>
                </a:solidFill>
                <a:latin typeface="微软雅黑" panose="020B0503020204020204" pitchFamily="34" charset="-122"/>
                <a:ea typeface="微软雅黑" panose="020B0503020204020204" pitchFamily="34" charset="-122"/>
                <a:cs typeface="+mn-cs"/>
              </a:rPr>
              <a:t>任何证券投资都必须经过一定的时间才能够获得收益，证券投资的时间长短影响收益，一般而言，证券投资期限越长，不确定性越大，证券投资收益就可能越高。</a:t>
            </a:r>
            <a:endParaRPr lang="zh-CN" altLang="en-US" sz="1400" spc="150" noProof="1">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Tree>
    <p:custDataLst>
      <p:tags r:id="rId17"/>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000"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000" fill="hold">
                                          <p:stCondLst>
                                            <p:cond delay="0"/>
                                          </p:stCondLst>
                                        </p:cTn>
                                        <p:tgtEl>
                                          <p:spTgt spid="14"/>
                                        </p:tgtEl>
                                        <p:attrNameLst>
                                          <p:attrName>style.visibility</p:attrName>
                                        </p:attrNameLst>
                                      </p:cBhvr>
                                      <p:to>
                                        <p:strVal val="visible"/>
                                      </p:to>
                                    </p:set>
                                    <p:animEffect transition="in" filter="fade">
                                      <p:cBhvr>
                                        <p:cTn id="11" dur="1000"/>
                                        <p:tgtEl>
                                          <p:spTgt spid="14"/>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000" fill="hold">
                                          <p:stCondLst>
                                            <p:cond delay="0"/>
                                          </p:stCondLst>
                                        </p:cTn>
                                        <p:tgtEl>
                                          <p:spTgt spid="18"/>
                                        </p:tgtEl>
                                        <p:attrNameLst>
                                          <p:attrName>style.visibility</p:attrName>
                                        </p:attrNameLst>
                                      </p:cBhvr>
                                      <p:to>
                                        <p:strVal val="visible"/>
                                      </p:to>
                                    </p:set>
                                    <p:animEffect transition="in" filter="fade">
                                      <p:cBhvr>
                                        <p:cTn id="15"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4" grpId="0"/>
      <p:bldP spid="1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title" hasCustomPrompt="1"/>
          </p:nvPr>
        </p:nvSpPr>
        <p:spPr>
          <a:xfrm>
            <a:off x="3143885" y="2275840"/>
            <a:ext cx="6388100" cy="1560830"/>
          </a:xfrm>
        </p:spPr>
        <p:txBody>
          <a:bodyPr lIns="90000" tIns="46800" rIns="90000" bIns="46800" anchor="b">
            <a:noAutofit/>
          </a:bodyPr>
          <a:p>
            <a:pPr marL="0" marR="0" indent="0" algn="ctr" defTabSz="914400" rtl="0" eaLnBrk="1" fontAlgn="auto" latinLnBrk="0" hangingPunct="1">
              <a:lnSpc>
                <a:spcPct val="110000"/>
              </a:lnSpc>
              <a:spcBef>
                <a:spcPct val="0"/>
              </a:spcBef>
              <a:spcAft>
                <a:spcPct val="0"/>
              </a:spcAft>
              <a:buClrTx/>
              <a:buSzTx/>
              <a:buFontTx/>
              <a:buNone/>
            </a:pPr>
            <a:r>
              <a:rPr kumimoji="0" 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任务二</a:t>
            </a:r>
            <a: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b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br>
            <a:r>
              <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证券投资工具</a:t>
            </a:r>
            <a:endPar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7" name="Title 6"/>
          <p:cNvSpPr txBox="1"/>
          <p:nvPr>
            <p:custDataLst>
              <p:tags r:id="rId1"/>
            </p:custDataLst>
          </p:nvPr>
        </p:nvSpPr>
        <p:spPr>
          <a:xfrm>
            <a:off x="983615" y="1484630"/>
            <a:ext cx="6793865" cy="451802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60045" lvl="0" algn="just" fontAlgn="auto">
              <a:lnSpc>
                <a:spcPct val="120000"/>
              </a:lnSpc>
              <a:spcBef>
                <a:spcPts val="1000"/>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股票</a:t>
            </a: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是股份有限公司发给股东的以证明其投资份额并对公司拥有相应的财产所有权的证书。股票一经发行，持有者即成为发行股票公司的股东，有权参与公司决策，分享公司的利润，同时也要承担相应的责任和风险。因此，股票的收益性与股票的风险性是相对应的。</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360045" lvl="0" algn="just" fontAlgn="auto">
              <a:lnSpc>
                <a:spcPct val="120000"/>
              </a:lnSpc>
              <a:spcBef>
                <a:spcPts val="1000"/>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股份有限公司的全部资本被分成许多等值的单位，叫作“股份”。它是股份公司资本的基本单位和股东法律地位的计量单位，占有一个单位就占有一股份，每一股份代表对公司的资产占有一定的份额。将“股份”印制成一定的书面形式，记载表明其价值的事项和有关股权等条件的说明，就是股票。股份有限公司依照公司法的规定，为筹集资金向社会发行股票，股票的持有人就是公司的投资者，即股东。</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pic>
        <p:nvPicPr>
          <p:cNvPr id="76803" name="图片 5"/>
          <p:cNvPicPr>
            <a:picLocks noChangeAspect="1"/>
          </p:cNvPicPr>
          <p:nvPr>
            <p:custDataLst>
              <p:tags r:id="rId2"/>
            </p:custDataLst>
          </p:nvPr>
        </p:nvPicPr>
        <p:blipFill>
          <a:blip r:embed="rId3">
            <a:clrChange>
              <a:clrFrom>
                <a:srgbClr val="F2F2F2"/>
              </a:clrFrom>
              <a:clrTo>
                <a:srgbClr val="F2F2F2">
                  <a:alpha val="0"/>
                </a:srgbClr>
              </a:clrTo>
            </a:clrChange>
          </a:blip>
          <a:stretch>
            <a:fillRect/>
          </a:stretch>
        </p:blipFill>
        <p:spPr>
          <a:xfrm>
            <a:off x="7967980" y="2277110"/>
            <a:ext cx="4118610" cy="3437890"/>
          </a:xfrm>
          <a:prstGeom prst="rect">
            <a:avLst/>
          </a:prstGeom>
          <a:noFill/>
          <a:ln w="9525">
            <a:noFill/>
          </a:ln>
        </p:spPr>
      </p:pic>
      <p:grpSp>
        <p:nvGrpSpPr>
          <p:cNvPr id="76804"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一、股票</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0898" name="矩形 126"/>
          <p:cNvSpPr/>
          <p:nvPr>
            <p:custDataLst>
              <p:tags r:id="rId1"/>
            </p:custDataLst>
          </p:nvPr>
        </p:nvSpPr>
        <p:spPr>
          <a:xfrm>
            <a:off x="1558925" y="3687763"/>
            <a:ext cx="50800" cy="1027112"/>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899" name="矩形 127"/>
          <p:cNvSpPr/>
          <p:nvPr>
            <p:custDataLst>
              <p:tags r:id="rId2"/>
            </p:custDataLst>
          </p:nvPr>
        </p:nvSpPr>
        <p:spPr>
          <a:xfrm>
            <a:off x="1835150" y="3687763"/>
            <a:ext cx="50800" cy="1027112"/>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00" name="矩形 128"/>
          <p:cNvSpPr/>
          <p:nvPr>
            <p:custDataLst>
              <p:tags r:id="rId3"/>
            </p:custDataLst>
          </p:nvPr>
        </p:nvSpPr>
        <p:spPr>
          <a:xfrm>
            <a:off x="2112963" y="3687763"/>
            <a:ext cx="50800" cy="1027112"/>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01" name="矩形 129"/>
          <p:cNvSpPr/>
          <p:nvPr>
            <p:custDataLst>
              <p:tags r:id="rId4"/>
            </p:custDataLst>
          </p:nvPr>
        </p:nvSpPr>
        <p:spPr>
          <a:xfrm>
            <a:off x="754063" y="3730625"/>
            <a:ext cx="139700" cy="280988"/>
          </a:xfrm>
          <a:prstGeom prst="rect">
            <a:avLst/>
          </a:prstGeom>
          <a:solidFill>
            <a:srgbClr val="08C5FF"/>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02" name="任意多边形 130"/>
          <p:cNvSpPr/>
          <p:nvPr>
            <p:custDataLst>
              <p:tags r:id="rId5"/>
            </p:custDataLst>
          </p:nvPr>
        </p:nvSpPr>
        <p:spPr>
          <a:xfrm>
            <a:off x="728663" y="3703638"/>
            <a:ext cx="190500" cy="334962"/>
          </a:xfrm>
          <a:custGeom>
            <a:avLst/>
            <a:gdLst/>
            <a:ahLst/>
            <a:cxnLst>
              <a:cxn ang="0">
                <a:pos x="190500" y="334010"/>
              </a:cxn>
              <a:cxn ang="0">
                <a:pos x="0" y="334010"/>
              </a:cxn>
              <a:cxn ang="0">
                <a:pos x="0" y="0"/>
              </a:cxn>
              <a:cxn ang="0">
                <a:pos x="190500" y="0"/>
              </a:cxn>
              <a:cxn ang="0">
                <a:pos x="190500" y="334010"/>
              </a:cxn>
              <a:cxn ang="0">
                <a:pos x="50800" y="282225"/>
              </a:cxn>
              <a:cxn ang="0">
                <a:pos x="137160" y="282225"/>
              </a:cxn>
              <a:cxn ang="0">
                <a:pos x="137160" y="54373"/>
              </a:cxn>
              <a:cxn ang="0">
                <a:pos x="50800" y="54373"/>
              </a:cxn>
              <a:cxn ang="0">
                <a:pos x="50800" y="282225"/>
              </a:cxn>
            </a:cxnLst>
            <a:pathLst>
              <a:path w="75" h="129">
                <a:moveTo>
                  <a:pt x="75" y="129"/>
                </a:moveTo>
                <a:lnTo>
                  <a:pt x="0" y="129"/>
                </a:lnTo>
                <a:lnTo>
                  <a:pt x="0" y="0"/>
                </a:lnTo>
                <a:lnTo>
                  <a:pt x="75" y="0"/>
                </a:lnTo>
                <a:lnTo>
                  <a:pt x="75" y="129"/>
                </a:lnTo>
                <a:close/>
                <a:moveTo>
                  <a:pt x="20" y="109"/>
                </a:moveTo>
                <a:lnTo>
                  <a:pt x="54" y="109"/>
                </a:lnTo>
                <a:lnTo>
                  <a:pt x="54" y="21"/>
                </a:lnTo>
                <a:lnTo>
                  <a:pt x="20" y="21"/>
                </a:lnTo>
                <a:lnTo>
                  <a:pt x="20" y="109"/>
                </a:lnTo>
                <a:close/>
              </a:path>
            </a:pathLst>
          </a:custGeom>
          <a:solidFill>
            <a:srgbClr val="545454"/>
          </a:solidFill>
          <a:ln w="9525">
            <a:noFill/>
          </a:ln>
        </p:spPr>
        <p:txBody>
          <a:bodyPr/>
          <a:p>
            <a:endParaRPr lang="zh-CN" altLang="en-US"/>
          </a:p>
        </p:txBody>
      </p:sp>
      <p:sp>
        <p:nvSpPr>
          <p:cNvPr id="80903" name="任意多边形 131"/>
          <p:cNvSpPr/>
          <p:nvPr>
            <p:custDataLst>
              <p:tags r:id="rId6"/>
            </p:custDataLst>
          </p:nvPr>
        </p:nvSpPr>
        <p:spPr>
          <a:xfrm>
            <a:off x="893763" y="3074988"/>
            <a:ext cx="2211387" cy="1593850"/>
          </a:xfrm>
          <a:custGeom>
            <a:avLst/>
            <a:gdLst/>
            <a:ahLst/>
            <a:cxnLst>
              <a:cxn ang="0">
                <a:pos x="2211705" y="716397"/>
              </a:cxn>
              <a:cxn ang="0">
                <a:pos x="2211705" y="0"/>
              </a:cxn>
              <a:cxn ang="0">
                <a:pos x="1507587" y="716397"/>
              </a:cxn>
              <a:cxn ang="0">
                <a:pos x="0" y="716397"/>
              </a:cxn>
              <a:cxn ang="0">
                <a:pos x="0" y="876817"/>
              </a:cxn>
              <a:cxn ang="0">
                <a:pos x="1507587" y="876817"/>
              </a:cxn>
              <a:cxn ang="0">
                <a:pos x="2211705" y="1593215"/>
              </a:cxn>
              <a:cxn ang="0">
                <a:pos x="2211705" y="876817"/>
              </a:cxn>
              <a:cxn ang="0">
                <a:pos x="2211705" y="876817"/>
              </a:cxn>
              <a:cxn ang="0">
                <a:pos x="2211705" y="716397"/>
              </a:cxn>
            </a:cxnLst>
            <a:pathLst>
              <a:path w="1024" h="725">
                <a:moveTo>
                  <a:pt x="1024" y="326"/>
                </a:moveTo>
                <a:cubicBezTo>
                  <a:pt x="1024" y="0"/>
                  <a:pt x="1024" y="0"/>
                  <a:pt x="1024" y="0"/>
                </a:cubicBezTo>
                <a:cubicBezTo>
                  <a:pt x="1024" y="180"/>
                  <a:pt x="878" y="326"/>
                  <a:pt x="698" y="326"/>
                </a:cubicBezTo>
                <a:cubicBezTo>
                  <a:pt x="0" y="326"/>
                  <a:pt x="0" y="326"/>
                  <a:pt x="0" y="326"/>
                </a:cubicBezTo>
                <a:cubicBezTo>
                  <a:pt x="0" y="399"/>
                  <a:pt x="0" y="399"/>
                  <a:pt x="0" y="399"/>
                </a:cubicBezTo>
                <a:cubicBezTo>
                  <a:pt x="698" y="399"/>
                  <a:pt x="698" y="399"/>
                  <a:pt x="698" y="399"/>
                </a:cubicBezTo>
                <a:cubicBezTo>
                  <a:pt x="878" y="399"/>
                  <a:pt x="1024" y="545"/>
                  <a:pt x="1024" y="725"/>
                </a:cubicBezTo>
                <a:cubicBezTo>
                  <a:pt x="1024" y="399"/>
                  <a:pt x="1024" y="399"/>
                  <a:pt x="1024" y="399"/>
                </a:cubicBezTo>
                <a:cubicBezTo>
                  <a:pt x="1024" y="399"/>
                  <a:pt x="1024" y="399"/>
                  <a:pt x="1024" y="399"/>
                </a:cubicBezTo>
                <a:cubicBezTo>
                  <a:pt x="1024" y="326"/>
                  <a:pt x="1024" y="326"/>
                  <a:pt x="1024" y="326"/>
                </a:cubicBezTo>
                <a:close/>
              </a:path>
            </a:pathLst>
          </a:custGeom>
          <a:solidFill>
            <a:srgbClr val="FFFFFF"/>
          </a:solidFill>
          <a:ln w="9525">
            <a:noFill/>
          </a:ln>
        </p:spPr>
        <p:txBody>
          <a:bodyPr/>
          <a:p>
            <a:endParaRPr lang="zh-CN" altLang="en-US"/>
          </a:p>
        </p:txBody>
      </p:sp>
      <p:sp>
        <p:nvSpPr>
          <p:cNvPr id="80904" name="任意多边形 132"/>
          <p:cNvSpPr/>
          <p:nvPr>
            <p:custDataLst>
              <p:tags r:id="rId7"/>
            </p:custDataLst>
          </p:nvPr>
        </p:nvSpPr>
        <p:spPr>
          <a:xfrm>
            <a:off x="865188" y="3074988"/>
            <a:ext cx="2268537" cy="1593850"/>
          </a:xfrm>
          <a:custGeom>
            <a:avLst/>
            <a:gdLst/>
            <a:ahLst/>
            <a:cxnLst>
              <a:cxn ang="0">
                <a:pos x="2267585" y="1593215"/>
              </a:cxn>
              <a:cxn ang="0">
                <a:pos x="2215655" y="1593215"/>
              </a:cxn>
              <a:cxn ang="0">
                <a:pos x="1536245" y="903188"/>
              </a:cxn>
              <a:cxn ang="0">
                <a:pos x="0" y="903188"/>
              </a:cxn>
              <a:cxn ang="0">
                <a:pos x="0" y="690026"/>
              </a:cxn>
              <a:cxn ang="0">
                <a:pos x="1536245" y="690026"/>
              </a:cxn>
              <a:cxn ang="0">
                <a:pos x="2215655" y="0"/>
              </a:cxn>
              <a:cxn ang="0">
                <a:pos x="2267585" y="0"/>
              </a:cxn>
              <a:cxn ang="0">
                <a:pos x="2267585" y="1593215"/>
              </a:cxn>
              <a:cxn ang="0">
                <a:pos x="51929" y="850447"/>
              </a:cxn>
              <a:cxn ang="0">
                <a:pos x="1536245" y="850447"/>
              </a:cxn>
              <a:cxn ang="0">
                <a:pos x="2215655" y="1318522"/>
              </a:cxn>
              <a:cxn ang="0">
                <a:pos x="2215655" y="274692"/>
              </a:cxn>
              <a:cxn ang="0">
                <a:pos x="1536245" y="742767"/>
              </a:cxn>
              <a:cxn ang="0">
                <a:pos x="51929" y="742767"/>
              </a:cxn>
              <a:cxn ang="0">
                <a:pos x="51929" y="850447"/>
              </a:cxn>
            </a:cxnLst>
            <a:pathLst>
              <a:path w="1048" h="725">
                <a:moveTo>
                  <a:pt x="1048" y="725"/>
                </a:moveTo>
                <a:cubicBezTo>
                  <a:pt x="1024" y="725"/>
                  <a:pt x="1024" y="725"/>
                  <a:pt x="1024" y="725"/>
                </a:cubicBezTo>
                <a:cubicBezTo>
                  <a:pt x="1024" y="552"/>
                  <a:pt x="883" y="411"/>
                  <a:pt x="710" y="411"/>
                </a:cubicBezTo>
                <a:cubicBezTo>
                  <a:pt x="0" y="411"/>
                  <a:pt x="0" y="411"/>
                  <a:pt x="0" y="411"/>
                </a:cubicBezTo>
                <a:cubicBezTo>
                  <a:pt x="0" y="314"/>
                  <a:pt x="0" y="314"/>
                  <a:pt x="0" y="314"/>
                </a:cubicBezTo>
                <a:cubicBezTo>
                  <a:pt x="710" y="314"/>
                  <a:pt x="710" y="314"/>
                  <a:pt x="710" y="314"/>
                </a:cubicBezTo>
                <a:cubicBezTo>
                  <a:pt x="883" y="314"/>
                  <a:pt x="1024" y="173"/>
                  <a:pt x="1024" y="0"/>
                </a:cubicBezTo>
                <a:cubicBezTo>
                  <a:pt x="1048" y="0"/>
                  <a:pt x="1048" y="0"/>
                  <a:pt x="1048" y="0"/>
                </a:cubicBezTo>
                <a:lnTo>
                  <a:pt x="1048" y="725"/>
                </a:lnTo>
                <a:close/>
                <a:moveTo>
                  <a:pt x="24" y="387"/>
                </a:moveTo>
                <a:cubicBezTo>
                  <a:pt x="710" y="387"/>
                  <a:pt x="710" y="387"/>
                  <a:pt x="710" y="387"/>
                </a:cubicBezTo>
                <a:cubicBezTo>
                  <a:pt x="852" y="387"/>
                  <a:pt x="974" y="475"/>
                  <a:pt x="1024" y="600"/>
                </a:cubicBezTo>
                <a:cubicBezTo>
                  <a:pt x="1024" y="125"/>
                  <a:pt x="1024" y="125"/>
                  <a:pt x="1024" y="125"/>
                </a:cubicBezTo>
                <a:cubicBezTo>
                  <a:pt x="974" y="250"/>
                  <a:pt x="852" y="338"/>
                  <a:pt x="710" y="338"/>
                </a:cubicBezTo>
                <a:cubicBezTo>
                  <a:pt x="24" y="338"/>
                  <a:pt x="24" y="338"/>
                  <a:pt x="24" y="338"/>
                </a:cubicBezTo>
                <a:lnTo>
                  <a:pt x="24" y="387"/>
                </a:lnTo>
                <a:close/>
              </a:path>
            </a:pathLst>
          </a:custGeom>
          <a:solidFill>
            <a:srgbClr val="545454"/>
          </a:solidFill>
          <a:ln w="9525">
            <a:noFill/>
          </a:ln>
        </p:spPr>
        <p:txBody>
          <a:bodyPr/>
          <a:p>
            <a:endParaRPr lang="zh-CN" altLang="en-US"/>
          </a:p>
        </p:txBody>
      </p:sp>
      <p:sp>
        <p:nvSpPr>
          <p:cNvPr id="80905" name="任意多边形 133"/>
          <p:cNvSpPr/>
          <p:nvPr>
            <p:custDataLst>
              <p:tags r:id="rId8"/>
            </p:custDataLst>
          </p:nvPr>
        </p:nvSpPr>
        <p:spPr>
          <a:xfrm>
            <a:off x="1169988" y="3952875"/>
            <a:ext cx="1411287" cy="622300"/>
          </a:xfrm>
          <a:custGeom>
            <a:avLst/>
            <a:gdLst/>
            <a:ahLst/>
            <a:cxnLst>
              <a:cxn ang="0">
                <a:pos x="1105109" y="0"/>
              </a:cxn>
              <a:cxn ang="0">
                <a:pos x="306495" y="0"/>
              </a:cxn>
              <a:cxn ang="0">
                <a:pos x="0" y="312568"/>
              </a:cxn>
              <a:cxn ang="0">
                <a:pos x="306495" y="622935"/>
              </a:cxn>
              <a:cxn ang="0">
                <a:pos x="1105109" y="622935"/>
              </a:cxn>
              <a:cxn ang="0">
                <a:pos x="1411605" y="312568"/>
              </a:cxn>
              <a:cxn ang="0">
                <a:pos x="1105109" y="0"/>
              </a:cxn>
              <a:cxn ang="0">
                <a:pos x="1105109" y="530485"/>
              </a:cxn>
              <a:cxn ang="0">
                <a:pos x="887109" y="530485"/>
              </a:cxn>
              <a:cxn ang="0">
                <a:pos x="522337" y="530485"/>
              </a:cxn>
              <a:cxn ang="0">
                <a:pos x="306495" y="530485"/>
              </a:cxn>
              <a:cxn ang="0">
                <a:pos x="90653" y="312568"/>
              </a:cxn>
              <a:cxn ang="0">
                <a:pos x="306495" y="92449"/>
              </a:cxn>
              <a:cxn ang="0">
                <a:pos x="522337" y="92449"/>
              </a:cxn>
              <a:cxn ang="0">
                <a:pos x="887109" y="92449"/>
              </a:cxn>
              <a:cxn ang="0">
                <a:pos x="1105109" y="92449"/>
              </a:cxn>
              <a:cxn ang="0">
                <a:pos x="1320951" y="312568"/>
              </a:cxn>
              <a:cxn ang="0">
                <a:pos x="1105109" y="530485"/>
              </a:cxn>
            </a:cxnLst>
            <a:pathLst>
              <a:path w="654" h="283">
                <a:moveTo>
                  <a:pt x="512" y="0"/>
                </a:moveTo>
                <a:cubicBezTo>
                  <a:pt x="142" y="0"/>
                  <a:pt x="142" y="0"/>
                  <a:pt x="142" y="0"/>
                </a:cubicBezTo>
                <a:cubicBezTo>
                  <a:pt x="63" y="0"/>
                  <a:pt x="0" y="63"/>
                  <a:pt x="0" y="142"/>
                </a:cubicBezTo>
                <a:cubicBezTo>
                  <a:pt x="0" y="220"/>
                  <a:pt x="63" y="283"/>
                  <a:pt x="142" y="283"/>
                </a:cubicBezTo>
                <a:cubicBezTo>
                  <a:pt x="512" y="283"/>
                  <a:pt x="512" y="283"/>
                  <a:pt x="512" y="283"/>
                </a:cubicBezTo>
                <a:cubicBezTo>
                  <a:pt x="590" y="283"/>
                  <a:pt x="654" y="220"/>
                  <a:pt x="654" y="142"/>
                </a:cubicBezTo>
                <a:cubicBezTo>
                  <a:pt x="654" y="63"/>
                  <a:pt x="590" y="0"/>
                  <a:pt x="512" y="0"/>
                </a:cubicBezTo>
                <a:close/>
                <a:moveTo>
                  <a:pt x="512" y="241"/>
                </a:moveTo>
                <a:cubicBezTo>
                  <a:pt x="411" y="241"/>
                  <a:pt x="411" y="241"/>
                  <a:pt x="411" y="241"/>
                </a:cubicBezTo>
                <a:cubicBezTo>
                  <a:pt x="242" y="241"/>
                  <a:pt x="242" y="241"/>
                  <a:pt x="242" y="241"/>
                </a:cubicBezTo>
                <a:cubicBezTo>
                  <a:pt x="142" y="241"/>
                  <a:pt x="142" y="241"/>
                  <a:pt x="142" y="241"/>
                </a:cubicBezTo>
                <a:cubicBezTo>
                  <a:pt x="87" y="241"/>
                  <a:pt x="42" y="197"/>
                  <a:pt x="42" y="142"/>
                </a:cubicBezTo>
                <a:cubicBezTo>
                  <a:pt x="42" y="87"/>
                  <a:pt x="87" y="42"/>
                  <a:pt x="142" y="42"/>
                </a:cubicBezTo>
                <a:cubicBezTo>
                  <a:pt x="242" y="42"/>
                  <a:pt x="242" y="42"/>
                  <a:pt x="242" y="42"/>
                </a:cubicBezTo>
                <a:cubicBezTo>
                  <a:pt x="411" y="42"/>
                  <a:pt x="411" y="42"/>
                  <a:pt x="411" y="42"/>
                </a:cubicBezTo>
                <a:cubicBezTo>
                  <a:pt x="512" y="42"/>
                  <a:pt x="512" y="42"/>
                  <a:pt x="512" y="42"/>
                </a:cubicBezTo>
                <a:cubicBezTo>
                  <a:pt x="567" y="42"/>
                  <a:pt x="612" y="87"/>
                  <a:pt x="612" y="142"/>
                </a:cubicBezTo>
                <a:cubicBezTo>
                  <a:pt x="612" y="197"/>
                  <a:pt x="567" y="241"/>
                  <a:pt x="512" y="241"/>
                </a:cubicBezTo>
                <a:close/>
              </a:path>
            </a:pathLst>
          </a:custGeom>
          <a:solidFill>
            <a:srgbClr val="EF5E5E"/>
          </a:solidFill>
          <a:ln w="9525">
            <a:noFill/>
          </a:ln>
        </p:spPr>
        <p:txBody>
          <a:bodyPr/>
          <a:p>
            <a:endParaRPr lang="zh-CN" altLang="en-US"/>
          </a:p>
        </p:txBody>
      </p:sp>
      <p:sp>
        <p:nvSpPr>
          <p:cNvPr id="80906" name="任意多边形 134"/>
          <p:cNvSpPr/>
          <p:nvPr>
            <p:custDataLst>
              <p:tags r:id="rId9"/>
            </p:custDataLst>
          </p:nvPr>
        </p:nvSpPr>
        <p:spPr>
          <a:xfrm>
            <a:off x="1143000" y="3925888"/>
            <a:ext cx="1466850" cy="674687"/>
          </a:xfrm>
          <a:custGeom>
            <a:avLst/>
            <a:gdLst/>
            <a:ahLst/>
            <a:cxnLst>
              <a:cxn ang="0">
                <a:pos x="1134162" y="675005"/>
              </a:cxn>
              <a:cxn ang="0">
                <a:pos x="333322" y="675005"/>
              </a:cxn>
              <a:cxn ang="0">
                <a:pos x="0" y="338601"/>
              </a:cxn>
              <a:cxn ang="0">
                <a:pos x="333322" y="0"/>
              </a:cxn>
              <a:cxn ang="0">
                <a:pos x="1134162" y="0"/>
              </a:cxn>
              <a:cxn ang="0">
                <a:pos x="1467485" y="338601"/>
              </a:cxn>
              <a:cxn ang="0">
                <a:pos x="1134162" y="675005"/>
              </a:cxn>
              <a:cxn ang="0">
                <a:pos x="333322" y="52769"/>
              </a:cxn>
              <a:cxn ang="0">
                <a:pos x="51946" y="338601"/>
              </a:cxn>
              <a:cxn ang="0">
                <a:pos x="333322" y="622235"/>
              </a:cxn>
              <a:cxn ang="0">
                <a:pos x="1134162" y="622235"/>
              </a:cxn>
              <a:cxn ang="0">
                <a:pos x="1415538" y="338601"/>
              </a:cxn>
              <a:cxn ang="0">
                <a:pos x="1134162" y="52769"/>
              </a:cxn>
              <a:cxn ang="0">
                <a:pos x="333322" y="52769"/>
              </a:cxn>
              <a:cxn ang="0">
                <a:pos x="1134162" y="582659"/>
              </a:cxn>
              <a:cxn ang="0">
                <a:pos x="333322" y="582659"/>
              </a:cxn>
              <a:cxn ang="0">
                <a:pos x="90906" y="338601"/>
              </a:cxn>
              <a:cxn ang="0">
                <a:pos x="333322" y="92345"/>
              </a:cxn>
              <a:cxn ang="0">
                <a:pos x="1134162" y="92345"/>
              </a:cxn>
              <a:cxn ang="0">
                <a:pos x="1376578" y="338601"/>
              </a:cxn>
              <a:cxn ang="0">
                <a:pos x="1134162" y="582659"/>
              </a:cxn>
              <a:cxn ang="0">
                <a:pos x="333322" y="145115"/>
              </a:cxn>
              <a:cxn ang="0">
                <a:pos x="142852" y="338601"/>
              </a:cxn>
              <a:cxn ang="0">
                <a:pos x="333322" y="529889"/>
              </a:cxn>
              <a:cxn ang="0">
                <a:pos x="1134162" y="529889"/>
              </a:cxn>
              <a:cxn ang="0">
                <a:pos x="1324632" y="338601"/>
              </a:cxn>
              <a:cxn ang="0">
                <a:pos x="1134162" y="145115"/>
              </a:cxn>
              <a:cxn ang="0">
                <a:pos x="333322" y="145115"/>
              </a:cxn>
            </a:cxnLst>
            <a:pathLst>
              <a:path w="678" h="307">
                <a:moveTo>
                  <a:pt x="524" y="307"/>
                </a:moveTo>
                <a:cubicBezTo>
                  <a:pt x="154" y="307"/>
                  <a:pt x="154" y="307"/>
                  <a:pt x="154" y="307"/>
                </a:cubicBezTo>
                <a:cubicBezTo>
                  <a:pt x="69" y="307"/>
                  <a:pt x="0" y="239"/>
                  <a:pt x="0" y="154"/>
                </a:cubicBezTo>
                <a:cubicBezTo>
                  <a:pt x="0" y="69"/>
                  <a:pt x="69" y="0"/>
                  <a:pt x="154" y="0"/>
                </a:cubicBezTo>
                <a:cubicBezTo>
                  <a:pt x="524" y="0"/>
                  <a:pt x="524" y="0"/>
                  <a:pt x="524" y="0"/>
                </a:cubicBezTo>
                <a:cubicBezTo>
                  <a:pt x="609" y="0"/>
                  <a:pt x="678" y="69"/>
                  <a:pt x="678" y="154"/>
                </a:cubicBezTo>
                <a:cubicBezTo>
                  <a:pt x="678" y="239"/>
                  <a:pt x="609" y="307"/>
                  <a:pt x="524" y="307"/>
                </a:cubicBezTo>
                <a:close/>
                <a:moveTo>
                  <a:pt x="154" y="24"/>
                </a:moveTo>
                <a:cubicBezTo>
                  <a:pt x="82" y="24"/>
                  <a:pt x="24" y="82"/>
                  <a:pt x="24" y="154"/>
                </a:cubicBezTo>
                <a:cubicBezTo>
                  <a:pt x="24" y="225"/>
                  <a:pt x="82" y="283"/>
                  <a:pt x="154" y="283"/>
                </a:cubicBezTo>
                <a:cubicBezTo>
                  <a:pt x="524" y="283"/>
                  <a:pt x="524" y="283"/>
                  <a:pt x="524" y="283"/>
                </a:cubicBezTo>
                <a:cubicBezTo>
                  <a:pt x="595" y="283"/>
                  <a:pt x="654" y="225"/>
                  <a:pt x="654" y="154"/>
                </a:cubicBezTo>
                <a:cubicBezTo>
                  <a:pt x="654" y="82"/>
                  <a:pt x="595" y="24"/>
                  <a:pt x="524" y="24"/>
                </a:cubicBezTo>
                <a:lnTo>
                  <a:pt x="154" y="24"/>
                </a:lnTo>
                <a:close/>
                <a:moveTo>
                  <a:pt x="524" y="265"/>
                </a:moveTo>
                <a:cubicBezTo>
                  <a:pt x="154" y="265"/>
                  <a:pt x="154" y="265"/>
                  <a:pt x="154" y="265"/>
                </a:cubicBezTo>
                <a:cubicBezTo>
                  <a:pt x="92" y="265"/>
                  <a:pt x="42" y="215"/>
                  <a:pt x="42" y="154"/>
                </a:cubicBezTo>
                <a:cubicBezTo>
                  <a:pt x="42" y="92"/>
                  <a:pt x="92" y="42"/>
                  <a:pt x="154" y="42"/>
                </a:cubicBezTo>
                <a:cubicBezTo>
                  <a:pt x="524" y="42"/>
                  <a:pt x="524" y="42"/>
                  <a:pt x="524" y="42"/>
                </a:cubicBezTo>
                <a:cubicBezTo>
                  <a:pt x="586" y="42"/>
                  <a:pt x="636" y="92"/>
                  <a:pt x="636" y="154"/>
                </a:cubicBezTo>
                <a:cubicBezTo>
                  <a:pt x="636" y="215"/>
                  <a:pt x="586" y="265"/>
                  <a:pt x="524" y="265"/>
                </a:cubicBezTo>
                <a:close/>
                <a:moveTo>
                  <a:pt x="154" y="66"/>
                </a:moveTo>
                <a:cubicBezTo>
                  <a:pt x="105" y="66"/>
                  <a:pt x="66" y="105"/>
                  <a:pt x="66" y="154"/>
                </a:cubicBezTo>
                <a:cubicBezTo>
                  <a:pt x="66" y="202"/>
                  <a:pt x="105" y="241"/>
                  <a:pt x="154" y="241"/>
                </a:cubicBezTo>
                <a:cubicBezTo>
                  <a:pt x="524" y="241"/>
                  <a:pt x="524" y="241"/>
                  <a:pt x="524" y="241"/>
                </a:cubicBezTo>
                <a:cubicBezTo>
                  <a:pt x="572" y="241"/>
                  <a:pt x="612" y="202"/>
                  <a:pt x="612" y="154"/>
                </a:cubicBezTo>
                <a:cubicBezTo>
                  <a:pt x="612" y="105"/>
                  <a:pt x="572" y="66"/>
                  <a:pt x="524" y="66"/>
                </a:cubicBezTo>
                <a:lnTo>
                  <a:pt x="154" y="66"/>
                </a:lnTo>
                <a:close/>
              </a:path>
            </a:pathLst>
          </a:custGeom>
          <a:solidFill>
            <a:srgbClr val="545454"/>
          </a:solidFill>
          <a:ln w="9525">
            <a:noFill/>
          </a:ln>
        </p:spPr>
        <p:txBody>
          <a:bodyPr/>
          <a:p>
            <a:endParaRPr lang="zh-CN" altLang="en-US"/>
          </a:p>
        </p:txBody>
      </p:sp>
      <p:sp>
        <p:nvSpPr>
          <p:cNvPr id="80907" name="矩形 135"/>
          <p:cNvSpPr/>
          <p:nvPr>
            <p:custDataLst>
              <p:tags r:id="rId10"/>
            </p:custDataLst>
          </p:nvPr>
        </p:nvSpPr>
        <p:spPr>
          <a:xfrm>
            <a:off x="1516063" y="4689475"/>
            <a:ext cx="136525" cy="50800"/>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08" name="矩形 136"/>
          <p:cNvSpPr/>
          <p:nvPr>
            <p:custDataLst>
              <p:tags r:id="rId11"/>
            </p:custDataLst>
          </p:nvPr>
        </p:nvSpPr>
        <p:spPr>
          <a:xfrm>
            <a:off x="1792288" y="4689475"/>
            <a:ext cx="138112" cy="50800"/>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09" name="矩形 137"/>
          <p:cNvSpPr/>
          <p:nvPr>
            <p:custDataLst>
              <p:tags r:id="rId12"/>
            </p:custDataLst>
          </p:nvPr>
        </p:nvSpPr>
        <p:spPr>
          <a:xfrm>
            <a:off x="2070100" y="4689475"/>
            <a:ext cx="136525" cy="50800"/>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10" name="矩形 138"/>
          <p:cNvSpPr/>
          <p:nvPr>
            <p:custDataLst>
              <p:tags r:id="rId13"/>
            </p:custDataLst>
          </p:nvPr>
        </p:nvSpPr>
        <p:spPr>
          <a:xfrm>
            <a:off x="1516063" y="3662363"/>
            <a:ext cx="136525" cy="52387"/>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11" name="矩形 139"/>
          <p:cNvSpPr/>
          <p:nvPr>
            <p:custDataLst>
              <p:tags r:id="rId14"/>
            </p:custDataLst>
          </p:nvPr>
        </p:nvSpPr>
        <p:spPr>
          <a:xfrm>
            <a:off x="1792288" y="3662363"/>
            <a:ext cx="138112" cy="52387"/>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12" name="矩形 140"/>
          <p:cNvSpPr/>
          <p:nvPr>
            <p:custDataLst>
              <p:tags r:id="rId15"/>
            </p:custDataLst>
          </p:nvPr>
        </p:nvSpPr>
        <p:spPr>
          <a:xfrm>
            <a:off x="2070100" y="3662363"/>
            <a:ext cx="136525" cy="52387"/>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13" name="矩形 141"/>
          <p:cNvSpPr/>
          <p:nvPr>
            <p:custDataLst>
              <p:tags r:id="rId16"/>
            </p:custDataLst>
          </p:nvPr>
        </p:nvSpPr>
        <p:spPr>
          <a:xfrm>
            <a:off x="3105150" y="3025775"/>
            <a:ext cx="139700" cy="1689100"/>
          </a:xfrm>
          <a:prstGeom prst="rect">
            <a:avLst/>
          </a:prstGeom>
          <a:solidFill>
            <a:srgbClr val="08C5FF"/>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14" name="任意多边形 142"/>
          <p:cNvSpPr/>
          <p:nvPr>
            <p:custDataLst>
              <p:tags r:id="rId17"/>
            </p:custDataLst>
          </p:nvPr>
        </p:nvSpPr>
        <p:spPr>
          <a:xfrm>
            <a:off x="3079750" y="3000375"/>
            <a:ext cx="190500" cy="1739900"/>
          </a:xfrm>
          <a:custGeom>
            <a:avLst/>
            <a:gdLst/>
            <a:ahLst/>
            <a:cxnLst>
              <a:cxn ang="0">
                <a:pos x="190500" y="1739900"/>
              </a:cxn>
              <a:cxn ang="0">
                <a:pos x="0" y="1739900"/>
              </a:cxn>
              <a:cxn ang="0">
                <a:pos x="0" y="0"/>
              </a:cxn>
              <a:cxn ang="0">
                <a:pos x="190500" y="0"/>
              </a:cxn>
              <a:cxn ang="0">
                <a:pos x="190500" y="1739900"/>
              </a:cxn>
              <a:cxn ang="0">
                <a:pos x="53340" y="1688194"/>
              </a:cxn>
              <a:cxn ang="0">
                <a:pos x="139700" y="1688194"/>
              </a:cxn>
              <a:cxn ang="0">
                <a:pos x="139700" y="54291"/>
              </a:cxn>
              <a:cxn ang="0">
                <a:pos x="53340" y="54291"/>
              </a:cxn>
              <a:cxn ang="0">
                <a:pos x="53340" y="1688194"/>
              </a:cxn>
            </a:cxnLst>
            <a:pathLst>
              <a:path w="75" h="673">
                <a:moveTo>
                  <a:pt x="75" y="673"/>
                </a:moveTo>
                <a:lnTo>
                  <a:pt x="0" y="673"/>
                </a:lnTo>
                <a:lnTo>
                  <a:pt x="0" y="0"/>
                </a:lnTo>
                <a:lnTo>
                  <a:pt x="75" y="0"/>
                </a:lnTo>
                <a:lnTo>
                  <a:pt x="75" y="673"/>
                </a:lnTo>
                <a:close/>
                <a:moveTo>
                  <a:pt x="21" y="653"/>
                </a:moveTo>
                <a:lnTo>
                  <a:pt x="55" y="653"/>
                </a:lnTo>
                <a:lnTo>
                  <a:pt x="55" y="21"/>
                </a:lnTo>
                <a:lnTo>
                  <a:pt x="21" y="21"/>
                </a:lnTo>
                <a:lnTo>
                  <a:pt x="21" y="653"/>
                </a:lnTo>
                <a:close/>
              </a:path>
            </a:pathLst>
          </a:custGeom>
          <a:solidFill>
            <a:srgbClr val="545454"/>
          </a:solidFill>
          <a:ln w="9525">
            <a:noFill/>
          </a:ln>
        </p:spPr>
        <p:txBody>
          <a:bodyPr/>
          <a:p>
            <a:endParaRPr lang="zh-CN" altLang="en-US"/>
          </a:p>
        </p:txBody>
      </p:sp>
      <p:sp>
        <p:nvSpPr>
          <p:cNvPr id="80915" name="任意多边形 143"/>
          <p:cNvSpPr/>
          <p:nvPr>
            <p:custDataLst>
              <p:tags r:id="rId18"/>
            </p:custDataLst>
          </p:nvPr>
        </p:nvSpPr>
        <p:spPr>
          <a:xfrm>
            <a:off x="919163" y="2819400"/>
            <a:ext cx="1236662" cy="225425"/>
          </a:xfrm>
          <a:custGeom>
            <a:avLst/>
            <a:gdLst/>
            <a:ahLst/>
            <a:cxnLst>
              <a:cxn ang="0">
                <a:pos x="1069913" y="200783"/>
              </a:cxn>
              <a:cxn ang="0">
                <a:pos x="901321" y="130945"/>
              </a:cxn>
              <a:cxn ang="0">
                <a:pos x="637625" y="130945"/>
              </a:cxn>
              <a:cxn ang="0">
                <a:pos x="631141" y="139675"/>
              </a:cxn>
              <a:cxn ang="0">
                <a:pos x="628979" y="139675"/>
              </a:cxn>
              <a:cxn ang="0">
                <a:pos x="300440" y="130945"/>
              </a:cxn>
              <a:cxn ang="0">
                <a:pos x="36744" y="130945"/>
              </a:cxn>
              <a:cxn ang="0">
                <a:pos x="0" y="93844"/>
              </a:cxn>
              <a:cxn ang="0">
                <a:pos x="337185" y="93844"/>
              </a:cxn>
              <a:cxn ang="0">
                <a:pos x="600880" y="93844"/>
              </a:cxn>
              <a:cxn ang="0">
                <a:pos x="607365" y="85114"/>
              </a:cxn>
              <a:cxn ang="0">
                <a:pos x="609526" y="85114"/>
              </a:cxn>
              <a:cxn ang="0">
                <a:pos x="938065" y="93844"/>
              </a:cxn>
              <a:cxn ang="0">
                <a:pos x="1199600" y="93844"/>
              </a:cxn>
              <a:cxn ang="0">
                <a:pos x="1236345" y="130945"/>
              </a:cxn>
              <a:cxn ang="0">
                <a:pos x="1069913" y="200783"/>
              </a:cxn>
            </a:cxnLst>
            <a:pathLst>
              <a:path w="572" h="103">
                <a:moveTo>
                  <a:pt x="495" y="92"/>
                </a:moveTo>
                <a:cubicBezTo>
                  <a:pt x="466" y="92"/>
                  <a:pt x="438" y="81"/>
                  <a:pt x="417" y="60"/>
                </a:cubicBezTo>
                <a:cubicBezTo>
                  <a:pt x="383" y="26"/>
                  <a:pt x="329" y="26"/>
                  <a:pt x="295" y="60"/>
                </a:cubicBezTo>
                <a:cubicBezTo>
                  <a:pt x="292" y="64"/>
                  <a:pt x="292" y="64"/>
                  <a:pt x="292" y="64"/>
                </a:cubicBezTo>
                <a:cubicBezTo>
                  <a:pt x="291" y="64"/>
                  <a:pt x="291" y="64"/>
                  <a:pt x="291" y="64"/>
                </a:cubicBezTo>
                <a:cubicBezTo>
                  <a:pt x="248" y="103"/>
                  <a:pt x="181" y="102"/>
                  <a:pt x="139" y="60"/>
                </a:cubicBezTo>
                <a:cubicBezTo>
                  <a:pt x="106" y="26"/>
                  <a:pt x="51" y="26"/>
                  <a:pt x="17" y="60"/>
                </a:cubicBezTo>
                <a:cubicBezTo>
                  <a:pt x="0" y="43"/>
                  <a:pt x="0" y="43"/>
                  <a:pt x="0" y="43"/>
                </a:cubicBezTo>
                <a:cubicBezTo>
                  <a:pt x="43" y="0"/>
                  <a:pt x="113" y="0"/>
                  <a:pt x="156" y="43"/>
                </a:cubicBezTo>
                <a:cubicBezTo>
                  <a:pt x="190" y="77"/>
                  <a:pt x="244" y="77"/>
                  <a:pt x="278" y="43"/>
                </a:cubicBezTo>
                <a:cubicBezTo>
                  <a:pt x="281" y="39"/>
                  <a:pt x="281" y="39"/>
                  <a:pt x="281" y="39"/>
                </a:cubicBezTo>
                <a:cubicBezTo>
                  <a:pt x="282" y="39"/>
                  <a:pt x="282" y="39"/>
                  <a:pt x="282" y="39"/>
                </a:cubicBezTo>
                <a:cubicBezTo>
                  <a:pt x="325" y="0"/>
                  <a:pt x="392" y="1"/>
                  <a:pt x="434" y="43"/>
                </a:cubicBezTo>
                <a:cubicBezTo>
                  <a:pt x="467" y="77"/>
                  <a:pt x="522" y="77"/>
                  <a:pt x="555" y="43"/>
                </a:cubicBezTo>
                <a:cubicBezTo>
                  <a:pt x="572" y="60"/>
                  <a:pt x="572" y="60"/>
                  <a:pt x="572" y="60"/>
                </a:cubicBezTo>
                <a:cubicBezTo>
                  <a:pt x="551" y="81"/>
                  <a:pt x="523" y="92"/>
                  <a:pt x="495" y="92"/>
                </a:cubicBezTo>
                <a:close/>
              </a:path>
            </a:pathLst>
          </a:custGeom>
          <a:solidFill>
            <a:srgbClr val="545454"/>
          </a:solidFill>
          <a:ln w="9525">
            <a:noFill/>
          </a:ln>
        </p:spPr>
        <p:txBody>
          <a:bodyPr/>
          <a:p>
            <a:endParaRPr lang="zh-CN" altLang="en-US"/>
          </a:p>
        </p:txBody>
      </p:sp>
      <p:sp>
        <p:nvSpPr>
          <p:cNvPr id="80916" name="任意多边形 144"/>
          <p:cNvSpPr/>
          <p:nvPr>
            <p:custDataLst>
              <p:tags r:id="rId19"/>
            </p:custDataLst>
          </p:nvPr>
        </p:nvSpPr>
        <p:spPr>
          <a:xfrm>
            <a:off x="919163" y="3060700"/>
            <a:ext cx="1236662" cy="223838"/>
          </a:xfrm>
          <a:custGeom>
            <a:avLst/>
            <a:gdLst/>
            <a:ahLst/>
            <a:cxnLst>
              <a:cxn ang="0">
                <a:pos x="1069913" y="202751"/>
              </a:cxn>
              <a:cxn ang="0">
                <a:pos x="901321" y="132229"/>
              </a:cxn>
              <a:cxn ang="0">
                <a:pos x="637625" y="132229"/>
              </a:cxn>
              <a:cxn ang="0">
                <a:pos x="631141" y="138840"/>
              </a:cxn>
              <a:cxn ang="0">
                <a:pos x="628979" y="138840"/>
              </a:cxn>
              <a:cxn ang="0">
                <a:pos x="300440" y="132229"/>
              </a:cxn>
              <a:cxn ang="0">
                <a:pos x="36744" y="132229"/>
              </a:cxn>
              <a:cxn ang="0">
                <a:pos x="0" y="94764"/>
              </a:cxn>
              <a:cxn ang="0">
                <a:pos x="337185" y="94764"/>
              </a:cxn>
              <a:cxn ang="0">
                <a:pos x="600880" y="94764"/>
              </a:cxn>
              <a:cxn ang="0">
                <a:pos x="607365" y="85949"/>
              </a:cxn>
              <a:cxn ang="0">
                <a:pos x="609526" y="85949"/>
              </a:cxn>
              <a:cxn ang="0">
                <a:pos x="938065" y="94764"/>
              </a:cxn>
              <a:cxn ang="0">
                <a:pos x="1199600" y="94764"/>
              </a:cxn>
              <a:cxn ang="0">
                <a:pos x="1236345" y="132229"/>
              </a:cxn>
              <a:cxn ang="0">
                <a:pos x="1069913" y="202751"/>
              </a:cxn>
            </a:cxnLst>
            <a:pathLst>
              <a:path w="572" h="102">
                <a:moveTo>
                  <a:pt x="495" y="92"/>
                </a:moveTo>
                <a:cubicBezTo>
                  <a:pt x="466" y="92"/>
                  <a:pt x="438" y="81"/>
                  <a:pt x="417" y="60"/>
                </a:cubicBezTo>
                <a:cubicBezTo>
                  <a:pt x="383" y="26"/>
                  <a:pt x="329" y="26"/>
                  <a:pt x="295" y="60"/>
                </a:cubicBezTo>
                <a:cubicBezTo>
                  <a:pt x="292" y="63"/>
                  <a:pt x="292" y="63"/>
                  <a:pt x="292" y="63"/>
                </a:cubicBezTo>
                <a:cubicBezTo>
                  <a:pt x="291" y="63"/>
                  <a:pt x="291" y="63"/>
                  <a:pt x="291" y="63"/>
                </a:cubicBezTo>
                <a:cubicBezTo>
                  <a:pt x="248" y="102"/>
                  <a:pt x="181" y="101"/>
                  <a:pt x="139" y="60"/>
                </a:cubicBezTo>
                <a:cubicBezTo>
                  <a:pt x="106" y="26"/>
                  <a:pt x="51" y="26"/>
                  <a:pt x="17" y="60"/>
                </a:cubicBezTo>
                <a:cubicBezTo>
                  <a:pt x="0" y="43"/>
                  <a:pt x="0" y="43"/>
                  <a:pt x="0" y="43"/>
                </a:cubicBezTo>
                <a:cubicBezTo>
                  <a:pt x="43" y="0"/>
                  <a:pt x="113" y="0"/>
                  <a:pt x="156" y="43"/>
                </a:cubicBezTo>
                <a:cubicBezTo>
                  <a:pt x="190" y="76"/>
                  <a:pt x="244" y="76"/>
                  <a:pt x="278" y="43"/>
                </a:cubicBezTo>
                <a:cubicBezTo>
                  <a:pt x="281" y="39"/>
                  <a:pt x="281" y="39"/>
                  <a:pt x="281" y="39"/>
                </a:cubicBezTo>
                <a:cubicBezTo>
                  <a:pt x="282" y="39"/>
                  <a:pt x="282" y="39"/>
                  <a:pt x="282" y="39"/>
                </a:cubicBezTo>
                <a:cubicBezTo>
                  <a:pt x="325" y="0"/>
                  <a:pt x="392" y="1"/>
                  <a:pt x="434" y="43"/>
                </a:cubicBezTo>
                <a:cubicBezTo>
                  <a:pt x="467" y="76"/>
                  <a:pt x="522" y="76"/>
                  <a:pt x="555" y="43"/>
                </a:cubicBezTo>
                <a:cubicBezTo>
                  <a:pt x="572" y="60"/>
                  <a:pt x="572" y="60"/>
                  <a:pt x="572" y="60"/>
                </a:cubicBezTo>
                <a:cubicBezTo>
                  <a:pt x="551" y="81"/>
                  <a:pt x="523" y="92"/>
                  <a:pt x="495" y="92"/>
                </a:cubicBezTo>
                <a:close/>
              </a:path>
            </a:pathLst>
          </a:custGeom>
          <a:solidFill>
            <a:srgbClr val="545454"/>
          </a:solidFill>
          <a:ln w="9525">
            <a:noFill/>
          </a:ln>
        </p:spPr>
        <p:txBody>
          <a:bodyPr/>
          <a:p>
            <a:endParaRPr lang="zh-CN" altLang="en-US"/>
          </a:p>
        </p:txBody>
      </p:sp>
      <p:cxnSp>
        <p:nvCxnSpPr>
          <p:cNvPr id="146" name="直接连接符 145"/>
          <p:cNvCxnSpPr/>
          <p:nvPr>
            <p:custDataLst>
              <p:tags r:id="rId20"/>
            </p:custDataLst>
          </p:nvPr>
        </p:nvCxnSpPr>
        <p:spPr>
          <a:xfrm>
            <a:off x="3754438" y="2611438"/>
            <a:ext cx="7667625" cy="0"/>
          </a:xfrm>
          <a:prstGeom prst="line">
            <a:avLst/>
          </a:prstGeom>
          <a:ln w="9525" cap="rnd">
            <a:solidFill>
              <a:srgbClr val="000000">
                <a:lumMod val="50000"/>
                <a:lumOff val="50000"/>
              </a:srgbClr>
            </a:solidFill>
            <a:round/>
            <a:headEnd type="none"/>
            <a:tailEnd type="none" w="med" len="med"/>
          </a:ln>
        </p:spPr>
        <p:style>
          <a:lnRef idx="1">
            <a:srgbClr val="1F74AD"/>
          </a:lnRef>
          <a:fillRef idx="0">
            <a:srgbClr val="1F74AD"/>
          </a:fillRef>
          <a:effectRef idx="0">
            <a:srgbClr val="1F74AD"/>
          </a:effectRef>
          <a:fontRef idx="minor">
            <a:srgbClr val="000000"/>
          </a:fontRef>
        </p:style>
      </p:cxnSp>
      <p:grpSp>
        <p:nvGrpSpPr>
          <p:cNvPr id="80918"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一、股票</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cxnSp>
        <p:nvCxnSpPr>
          <p:cNvPr id="52" name="直接连接符 51"/>
          <p:cNvCxnSpPr/>
          <p:nvPr>
            <p:custDataLst>
              <p:tags r:id="rId21"/>
            </p:custDataLst>
          </p:nvPr>
        </p:nvCxnSpPr>
        <p:spPr>
          <a:xfrm>
            <a:off x="3681413" y="4240213"/>
            <a:ext cx="7554913" cy="0"/>
          </a:xfrm>
          <a:prstGeom prst="line">
            <a:avLst/>
          </a:prstGeom>
          <a:ln w="3175" cap="rnd">
            <a:solidFill>
              <a:sysClr val="window" lastClr="FFFFFF">
                <a:lumMod val="85000"/>
              </a:sysClr>
            </a:solidFill>
            <a:round/>
            <a:headEnd type="none"/>
            <a:tailEnd type="none" w="med" len="med"/>
          </a:ln>
        </p:spPr>
        <p:style>
          <a:lnRef idx="1">
            <a:srgbClr val="1F74AD"/>
          </a:lnRef>
          <a:fillRef idx="0">
            <a:srgbClr val="1F74AD"/>
          </a:fillRef>
          <a:effectRef idx="0">
            <a:srgbClr val="1F74AD"/>
          </a:effectRef>
          <a:fontRef idx="minor">
            <a:srgbClr val="000000"/>
          </a:fontRef>
        </p:style>
      </p:cxnSp>
      <p:sp>
        <p:nvSpPr>
          <p:cNvPr id="9" name="文本框 8"/>
          <p:cNvSpPr txBox="1"/>
          <p:nvPr>
            <p:custDataLst>
              <p:tags r:id="rId22"/>
            </p:custDataLst>
          </p:nvPr>
        </p:nvSpPr>
        <p:spPr>
          <a:xfrm>
            <a:off x="4345940" y="2835275"/>
            <a:ext cx="3003550" cy="896620"/>
          </a:xfrm>
          <a:prstGeom prst="rect">
            <a:avLst/>
          </a:prstGeom>
          <a:noFill/>
        </p:spPr>
        <p:txBody>
          <a:bodyPr wrap="square" lIns="90000" tIns="0" rIns="90000" bIns="46800" rtlCol="0">
            <a:noAutofit/>
          </a:bodyPr>
          <a:lstStyle/>
          <a:p>
            <a:pPr>
              <a:lnSpc>
                <a:spcPct val="120000"/>
              </a:lnSpc>
              <a:spcBef>
                <a:spcPts val="0"/>
              </a:spcBef>
              <a:spcAft>
                <a:spcPts val="0"/>
              </a:spcAft>
              <a:buSzPct val="100000"/>
            </a:pPr>
            <a:r>
              <a:rPr lang="zh-CN" altLang="en-US" sz="1400" spc="150" noProof="1" dirty="0">
                <a:solidFill>
                  <a:srgbClr val="2F75B4"/>
                </a:solidFill>
                <a:latin typeface="微软雅黑" panose="020B0503020204020204" pitchFamily="34" charset="-122"/>
                <a:ea typeface="微软雅黑" panose="020B0503020204020204" pitchFamily="34" charset="-122"/>
                <a:cs typeface="+mn-cs"/>
              </a:rPr>
              <a:t>1. 不可返还性</a:t>
            </a:r>
            <a:endParaRPr lang="zh-CN" altLang="en-US" sz="1400" spc="150" noProof="1" dirty="0">
              <a:solidFill>
                <a:srgbClr val="2F75B4"/>
              </a:solidFill>
              <a:latin typeface="微软雅黑" panose="020B0503020204020204" pitchFamily="34" charset="-122"/>
              <a:ea typeface="微软雅黑" panose="020B0503020204020204" pitchFamily="34" charset="-122"/>
              <a:cs typeface="+mn-cs"/>
            </a:endParaRPr>
          </a:p>
          <a:p>
            <a:pPr>
              <a:lnSpc>
                <a:spcPct val="120000"/>
              </a:lnSpc>
              <a:spcBef>
                <a:spcPts val="0"/>
              </a:spcBef>
              <a:spcAft>
                <a:spcPts val="0"/>
              </a:spcAft>
              <a:buSzPct val="100000"/>
            </a:pPr>
            <a:r>
              <a:rPr lang="zh-CN" altLang="en-US" sz="1400" b="0" spc="150" noProof="1" dirty="0">
                <a:solidFill>
                  <a:srgbClr val="000000"/>
                </a:solidFill>
                <a:latin typeface="微软雅黑" panose="020B0503020204020204" pitchFamily="34" charset="-122"/>
                <a:ea typeface="微软雅黑" panose="020B0503020204020204" pitchFamily="34" charset="-122"/>
                <a:cs typeface="+mn-cs"/>
              </a:rPr>
              <a:t>股票没有期限，没有约定的到期日，股份公司不对股东偿还本金，股东也无权提出退股索回股本的要求。</a:t>
            </a:r>
            <a:endParaRPr lang="zh-CN" altLang="en-US" sz="1400" b="0" spc="150" noProof="1" dirty="0">
              <a:solidFill>
                <a:srgbClr val="000000"/>
              </a:solidFill>
              <a:latin typeface="微软雅黑" panose="020B0503020204020204" pitchFamily="34" charset="-122"/>
              <a:ea typeface="微软雅黑" panose="020B0503020204020204" pitchFamily="34" charset="-122"/>
              <a:cs typeface="+mn-cs"/>
            </a:endParaRPr>
          </a:p>
        </p:txBody>
      </p:sp>
      <p:sp>
        <p:nvSpPr>
          <p:cNvPr id="55" name="椭圆 54"/>
          <p:cNvSpPr/>
          <p:nvPr>
            <p:custDataLst>
              <p:tags r:id="rId23"/>
            </p:custDataLst>
          </p:nvPr>
        </p:nvSpPr>
        <p:spPr>
          <a:xfrm>
            <a:off x="3706813" y="2797175"/>
            <a:ext cx="530225" cy="530225"/>
          </a:xfrm>
          <a:prstGeom prst="ellipse">
            <a:avLst/>
          </a:prstGeom>
          <a:solidFill>
            <a:srgbClr val="1F74AD"/>
          </a:solidFill>
          <a:ln w="381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defPPr>
              <a:defRPr lang="zh-CN"/>
            </a:defPPr>
            <a:lvl1pPr marL="0" algn="l" defTabSz="913765" rtl="0" eaLnBrk="1" latinLnBrk="0" hangingPunct="1">
              <a:defRPr sz="1800" kern="1200">
                <a:solidFill>
                  <a:sysClr val="window" lastClr="FFFFFF"/>
                </a:solidFill>
              </a:defRPr>
            </a:lvl1pPr>
            <a:lvl2pPr marL="457200" algn="l" defTabSz="913765" rtl="0" eaLnBrk="1" latinLnBrk="0" hangingPunct="1">
              <a:defRPr sz="1800" kern="1200">
                <a:solidFill>
                  <a:sysClr val="window" lastClr="FFFFFF"/>
                </a:solidFill>
              </a:defRPr>
            </a:lvl2pPr>
            <a:lvl3pPr marL="914400" algn="l" defTabSz="913765" rtl="0" eaLnBrk="1" latinLnBrk="0" hangingPunct="1">
              <a:defRPr sz="1800" kern="1200">
                <a:solidFill>
                  <a:sysClr val="window" lastClr="FFFFFF"/>
                </a:solidFill>
              </a:defRPr>
            </a:lvl3pPr>
            <a:lvl4pPr marL="1371600" algn="l" defTabSz="913765" rtl="0" eaLnBrk="1" latinLnBrk="0" hangingPunct="1">
              <a:defRPr sz="1800" kern="1200">
                <a:solidFill>
                  <a:sysClr val="window" lastClr="FFFFFF"/>
                </a:solidFill>
              </a:defRPr>
            </a:lvl4pPr>
            <a:lvl5pPr marL="1828800" algn="l" defTabSz="913765" rtl="0" eaLnBrk="1" latinLnBrk="0" hangingPunct="1">
              <a:defRPr sz="1800" kern="1200">
                <a:solidFill>
                  <a:sysClr val="window" lastClr="FFFFFF"/>
                </a:solidFill>
              </a:defRPr>
            </a:lvl5pPr>
            <a:lvl6pPr marL="2286000" algn="l" defTabSz="913765" rtl="0" eaLnBrk="1" latinLnBrk="0" hangingPunct="1">
              <a:defRPr sz="1800" kern="1200">
                <a:solidFill>
                  <a:sysClr val="window" lastClr="FFFFFF"/>
                </a:solidFill>
              </a:defRPr>
            </a:lvl6pPr>
            <a:lvl7pPr marL="2743200" algn="l" defTabSz="913765" rtl="0" eaLnBrk="1" latinLnBrk="0" hangingPunct="1">
              <a:defRPr sz="1800" kern="1200">
                <a:solidFill>
                  <a:sysClr val="window" lastClr="FFFFFF"/>
                </a:solidFill>
              </a:defRPr>
            </a:lvl7pPr>
            <a:lvl8pPr marL="3200400" algn="l" defTabSz="913765" rtl="0" eaLnBrk="1" latinLnBrk="0" hangingPunct="1">
              <a:defRPr sz="1800" kern="1200">
                <a:solidFill>
                  <a:sysClr val="window" lastClr="FFFFFF"/>
                </a:solidFill>
              </a:defRPr>
            </a:lvl8pPr>
            <a:lvl9pPr marL="3657600" algn="l" defTabSz="913765" rtl="0" eaLnBrk="1" latinLnBrk="0" hangingPunct="1">
              <a:defRPr sz="1800" kern="1200">
                <a:solidFill>
                  <a:sysClr val="window" lastClr="FFFFFF"/>
                </a:solidFill>
              </a:defRPr>
            </a:lvl9pPr>
          </a:lstStyle>
          <a:p>
            <a:pPr algn="ctr" fontAlgn="base">
              <a:lnSpc>
                <a:spcPct val="130000"/>
              </a:lnSpc>
            </a:pPr>
            <a:r>
              <a:rPr lang="en-US" altLang="zh-CN" strike="noStrike" noProof="1" dirty="0">
                <a:latin typeface="微软雅黑" panose="020B0503020204020204" pitchFamily="34" charset="-122"/>
                <a:ea typeface="微软雅黑" panose="020B0503020204020204" pitchFamily="34" charset="-122"/>
              </a:rPr>
              <a:t>1</a:t>
            </a:r>
            <a:endParaRPr lang="en-US" altLang="zh-CN" strike="noStrike" noProof="1" dirty="0">
              <a:latin typeface="微软雅黑" panose="020B0503020204020204" pitchFamily="34" charset="-122"/>
              <a:ea typeface="微软雅黑" panose="020B0503020204020204" pitchFamily="34" charset="-122"/>
            </a:endParaRPr>
          </a:p>
        </p:txBody>
      </p:sp>
      <p:sp>
        <p:nvSpPr>
          <p:cNvPr id="57" name="文本框 56"/>
          <p:cNvSpPr txBox="1"/>
          <p:nvPr>
            <p:custDataLst>
              <p:tags r:id="rId24"/>
            </p:custDataLst>
          </p:nvPr>
        </p:nvSpPr>
        <p:spPr>
          <a:xfrm>
            <a:off x="4345940" y="4509135"/>
            <a:ext cx="3003550" cy="1830705"/>
          </a:xfrm>
          <a:prstGeom prst="rect">
            <a:avLst/>
          </a:prstGeom>
          <a:noFill/>
        </p:spPr>
        <p:txBody>
          <a:bodyPr wrap="square" lIns="90000" tIns="0" rIns="90000" bIns="46800" rtlCol="0">
            <a:noAutofit/>
          </a:bodyPr>
          <a:lstStyle/>
          <a:p>
            <a:pPr>
              <a:lnSpc>
                <a:spcPct val="120000"/>
              </a:lnSpc>
              <a:spcBef>
                <a:spcPts val="0"/>
              </a:spcBef>
              <a:spcAft>
                <a:spcPts val="0"/>
              </a:spcAft>
              <a:buSzPct val="100000"/>
            </a:pPr>
            <a:r>
              <a:rPr lang="zh-CN" altLang="en-US" sz="1400" spc="150" noProof="1" dirty="0">
                <a:solidFill>
                  <a:srgbClr val="2F75B4"/>
                </a:solidFill>
                <a:latin typeface="微软雅黑" panose="020B0503020204020204" pitchFamily="34" charset="-122"/>
                <a:ea typeface="微软雅黑" panose="020B0503020204020204" pitchFamily="34" charset="-122"/>
                <a:cs typeface="+mn-cs"/>
              </a:rPr>
              <a:t>3. 风险性</a:t>
            </a:r>
            <a:endParaRPr lang="zh-CN" altLang="en-US" sz="1400" spc="150" noProof="1" dirty="0">
              <a:solidFill>
                <a:srgbClr val="2F75B4"/>
              </a:solidFill>
              <a:latin typeface="微软雅黑" panose="020B0503020204020204" pitchFamily="34" charset="-122"/>
              <a:ea typeface="微软雅黑" panose="020B0503020204020204" pitchFamily="34" charset="-122"/>
              <a:cs typeface="+mn-cs"/>
            </a:endParaRPr>
          </a:p>
          <a:p>
            <a:pPr>
              <a:lnSpc>
                <a:spcPct val="120000"/>
              </a:lnSpc>
              <a:spcBef>
                <a:spcPts val="0"/>
              </a:spcBef>
              <a:spcAft>
                <a:spcPts val="0"/>
              </a:spcAft>
              <a:buSzPct val="100000"/>
            </a:pPr>
            <a:r>
              <a:rPr lang="zh-CN" altLang="en-US" sz="1400" b="0" spc="150" noProof="1" dirty="0">
                <a:solidFill>
                  <a:srgbClr val="000000"/>
                </a:solidFill>
                <a:latin typeface="微软雅黑" panose="020B0503020204020204" pitchFamily="34" charset="-122"/>
                <a:ea typeface="微软雅黑" panose="020B0503020204020204" pitchFamily="34" charset="-122"/>
                <a:cs typeface="+mn-cs"/>
              </a:rPr>
              <a:t>股票投资较其他证券投资有着较大的风险性，股票投资者至少面临两方面风险：一是如果公司经营不善，或市场上出现意外情况，使公司税后利润减少，股票的收益立即下降。</a:t>
            </a:r>
            <a:endParaRPr lang="zh-CN" altLang="en-US" sz="1400" b="0" spc="150" noProof="1" dirty="0">
              <a:solidFill>
                <a:srgbClr val="000000"/>
              </a:solidFill>
              <a:latin typeface="微软雅黑" panose="020B0503020204020204" pitchFamily="34" charset="-122"/>
              <a:ea typeface="微软雅黑" panose="020B0503020204020204" pitchFamily="34" charset="-122"/>
              <a:cs typeface="+mn-cs"/>
            </a:endParaRPr>
          </a:p>
        </p:txBody>
      </p:sp>
      <p:sp>
        <p:nvSpPr>
          <p:cNvPr id="59" name="椭圆 58"/>
          <p:cNvSpPr/>
          <p:nvPr>
            <p:custDataLst>
              <p:tags r:id="rId25"/>
            </p:custDataLst>
          </p:nvPr>
        </p:nvSpPr>
        <p:spPr>
          <a:xfrm>
            <a:off x="3706813" y="4537075"/>
            <a:ext cx="530225" cy="530225"/>
          </a:xfrm>
          <a:prstGeom prst="ellipse">
            <a:avLst/>
          </a:prstGeom>
          <a:solidFill>
            <a:srgbClr val="1AA3AA"/>
          </a:solidFill>
          <a:ln w="381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defPPr>
              <a:defRPr lang="zh-CN"/>
            </a:defPPr>
            <a:lvl1pPr marL="0" algn="l" defTabSz="913765" rtl="0" eaLnBrk="1" latinLnBrk="0" hangingPunct="1">
              <a:defRPr sz="1800" kern="1200">
                <a:solidFill>
                  <a:sysClr val="window" lastClr="FFFFFF"/>
                </a:solidFill>
              </a:defRPr>
            </a:lvl1pPr>
            <a:lvl2pPr marL="457200" algn="l" defTabSz="913765" rtl="0" eaLnBrk="1" latinLnBrk="0" hangingPunct="1">
              <a:defRPr sz="1800" kern="1200">
                <a:solidFill>
                  <a:sysClr val="window" lastClr="FFFFFF"/>
                </a:solidFill>
              </a:defRPr>
            </a:lvl2pPr>
            <a:lvl3pPr marL="914400" algn="l" defTabSz="913765" rtl="0" eaLnBrk="1" latinLnBrk="0" hangingPunct="1">
              <a:defRPr sz="1800" kern="1200">
                <a:solidFill>
                  <a:sysClr val="window" lastClr="FFFFFF"/>
                </a:solidFill>
              </a:defRPr>
            </a:lvl3pPr>
            <a:lvl4pPr marL="1371600" algn="l" defTabSz="913765" rtl="0" eaLnBrk="1" latinLnBrk="0" hangingPunct="1">
              <a:defRPr sz="1800" kern="1200">
                <a:solidFill>
                  <a:sysClr val="window" lastClr="FFFFFF"/>
                </a:solidFill>
              </a:defRPr>
            </a:lvl4pPr>
            <a:lvl5pPr marL="1828800" algn="l" defTabSz="913765" rtl="0" eaLnBrk="1" latinLnBrk="0" hangingPunct="1">
              <a:defRPr sz="1800" kern="1200">
                <a:solidFill>
                  <a:sysClr val="window" lastClr="FFFFFF"/>
                </a:solidFill>
              </a:defRPr>
            </a:lvl5pPr>
            <a:lvl6pPr marL="2286000" algn="l" defTabSz="913765" rtl="0" eaLnBrk="1" latinLnBrk="0" hangingPunct="1">
              <a:defRPr sz="1800" kern="1200">
                <a:solidFill>
                  <a:sysClr val="window" lastClr="FFFFFF"/>
                </a:solidFill>
              </a:defRPr>
            </a:lvl6pPr>
            <a:lvl7pPr marL="2743200" algn="l" defTabSz="913765" rtl="0" eaLnBrk="1" latinLnBrk="0" hangingPunct="1">
              <a:defRPr sz="1800" kern="1200">
                <a:solidFill>
                  <a:sysClr val="window" lastClr="FFFFFF"/>
                </a:solidFill>
              </a:defRPr>
            </a:lvl7pPr>
            <a:lvl8pPr marL="3200400" algn="l" defTabSz="913765" rtl="0" eaLnBrk="1" latinLnBrk="0" hangingPunct="1">
              <a:defRPr sz="1800" kern="1200">
                <a:solidFill>
                  <a:sysClr val="window" lastClr="FFFFFF"/>
                </a:solidFill>
              </a:defRPr>
            </a:lvl8pPr>
            <a:lvl9pPr marL="3657600" algn="l" defTabSz="913765" rtl="0" eaLnBrk="1" latinLnBrk="0" hangingPunct="1">
              <a:defRPr sz="1800" kern="1200">
                <a:solidFill>
                  <a:sysClr val="window" lastClr="FFFFFF"/>
                </a:solidFill>
              </a:defRPr>
            </a:lvl9pPr>
          </a:lstStyle>
          <a:p>
            <a:pPr algn="ctr" fontAlgn="base">
              <a:lnSpc>
                <a:spcPct val="130000"/>
              </a:lnSpc>
            </a:pPr>
            <a:r>
              <a:rPr lang="en-US" altLang="zh-CN" strike="noStrike" noProof="1" dirty="0">
                <a:solidFill>
                  <a:schemeClr val="bg1"/>
                </a:solidFill>
                <a:latin typeface="微软雅黑" panose="020B0503020204020204" pitchFamily="34" charset="-122"/>
                <a:ea typeface="微软雅黑" panose="020B0503020204020204" pitchFamily="34" charset="-122"/>
              </a:rPr>
              <a:t>3</a:t>
            </a:r>
            <a:endParaRPr lang="en-US" altLang="zh-CN" strike="noStrike" noProof="1" dirty="0">
              <a:solidFill>
                <a:schemeClr val="bg1"/>
              </a:solidFill>
              <a:latin typeface="微软雅黑" panose="020B0503020204020204" pitchFamily="34" charset="-122"/>
              <a:ea typeface="微软雅黑" panose="020B0503020204020204" pitchFamily="34" charset="-122"/>
            </a:endParaRPr>
          </a:p>
        </p:txBody>
      </p:sp>
      <p:cxnSp>
        <p:nvCxnSpPr>
          <p:cNvPr id="61" name="直接连接符 60"/>
          <p:cNvCxnSpPr/>
          <p:nvPr>
            <p:custDataLst>
              <p:tags r:id="rId26"/>
            </p:custDataLst>
          </p:nvPr>
        </p:nvCxnSpPr>
        <p:spPr>
          <a:xfrm>
            <a:off x="7458075" y="2530475"/>
            <a:ext cx="0" cy="2768600"/>
          </a:xfrm>
          <a:prstGeom prst="line">
            <a:avLst/>
          </a:prstGeom>
          <a:ln w="3175" cap="rnd">
            <a:solidFill>
              <a:sysClr val="window" lastClr="FFFFFF">
                <a:lumMod val="85000"/>
              </a:sysClr>
            </a:solidFill>
            <a:round/>
            <a:headEnd type="none"/>
            <a:tailEnd type="none" w="med" len="med"/>
          </a:ln>
        </p:spPr>
        <p:style>
          <a:lnRef idx="1">
            <a:srgbClr val="1F74AD"/>
          </a:lnRef>
          <a:fillRef idx="0">
            <a:srgbClr val="1F74AD"/>
          </a:fillRef>
          <a:effectRef idx="0">
            <a:srgbClr val="1F74AD"/>
          </a:effectRef>
          <a:fontRef idx="minor">
            <a:srgbClr val="000000"/>
          </a:fontRef>
        </p:style>
      </p:cxnSp>
      <p:sp>
        <p:nvSpPr>
          <p:cNvPr id="62" name="文本框 61"/>
          <p:cNvSpPr txBox="1"/>
          <p:nvPr>
            <p:custDataLst>
              <p:tags r:id="rId27"/>
            </p:custDataLst>
          </p:nvPr>
        </p:nvSpPr>
        <p:spPr>
          <a:xfrm>
            <a:off x="8450580" y="2604135"/>
            <a:ext cx="3003550" cy="756920"/>
          </a:xfrm>
          <a:prstGeom prst="rect">
            <a:avLst/>
          </a:prstGeom>
          <a:noFill/>
        </p:spPr>
        <p:txBody>
          <a:bodyPr wrap="square" lIns="90000" tIns="0" rIns="90000" bIns="46800" rtlCol="0">
            <a:noAutofit/>
          </a:bodyPr>
          <a:lstStyle/>
          <a:p>
            <a:pPr>
              <a:lnSpc>
                <a:spcPct val="120000"/>
              </a:lnSpc>
              <a:spcBef>
                <a:spcPts val="0"/>
              </a:spcBef>
              <a:spcAft>
                <a:spcPts val="0"/>
              </a:spcAft>
              <a:buSzPct val="100000"/>
            </a:pPr>
            <a:r>
              <a:rPr lang="zh-CN" altLang="en-US" sz="1400" spc="150" noProof="1" dirty="0">
                <a:solidFill>
                  <a:srgbClr val="2F75B4"/>
                </a:solidFill>
                <a:latin typeface="微软雅黑" panose="020B0503020204020204" pitchFamily="34" charset="-122"/>
                <a:ea typeface="微软雅黑" panose="020B0503020204020204" pitchFamily="34" charset="-122"/>
                <a:cs typeface="+mn-cs"/>
              </a:rPr>
              <a:t>2. 决策性</a:t>
            </a:r>
            <a:endParaRPr lang="zh-CN" altLang="en-US" sz="1400" spc="150" noProof="1" dirty="0">
              <a:solidFill>
                <a:srgbClr val="2F75B4"/>
              </a:solidFill>
              <a:latin typeface="微软雅黑" panose="020B0503020204020204" pitchFamily="34" charset="-122"/>
              <a:ea typeface="微软雅黑" panose="020B0503020204020204" pitchFamily="34" charset="-122"/>
              <a:cs typeface="+mn-cs"/>
            </a:endParaRPr>
          </a:p>
          <a:p>
            <a:pPr>
              <a:lnSpc>
                <a:spcPct val="120000"/>
              </a:lnSpc>
              <a:spcBef>
                <a:spcPts val="0"/>
              </a:spcBef>
              <a:spcAft>
                <a:spcPts val="0"/>
              </a:spcAft>
              <a:buSzPct val="100000"/>
            </a:pPr>
            <a:r>
              <a:rPr lang="zh-CN" altLang="en-US" sz="1400" b="0" spc="150" noProof="1" dirty="0">
                <a:solidFill>
                  <a:srgbClr val="000000"/>
                </a:solidFill>
                <a:latin typeface="微软雅黑" panose="020B0503020204020204" pitchFamily="34" charset="-122"/>
                <a:ea typeface="微软雅黑" panose="020B0503020204020204" pitchFamily="34" charset="-122"/>
                <a:cs typeface="+mn-cs"/>
              </a:rPr>
              <a:t>投资人一旦购买了公司的股票，就成了该公司的股东，对公司的经营管理具有一定的决策权，决策权的大小与投资者持有该公司股票份额的多少成正比。</a:t>
            </a:r>
            <a:endParaRPr lang="zh-CN" altLang="en-US" sz="1400" b="0" spc="150" noProof="1" dirty="0">
              <a:solidFill>
                <a:srgbClr val="000000"/>
              </a:solidFill>
              <a:latin typeface="微软雅黑" panose="020B0503020204020204" pitchFamily="34" charset="-122"/>
              <a:ea typeface="微软雅黑" panose="020B0503020204020204" pitchFamily="34" charset="-122"/>
              <a:cs typeface="+mn-cs"/>
            </a:endParaRPr>
          </a:p>
        </p:txBody>
      </p:sp>
      <p:sp>
        <p:nvSpPr>
          <p:cNvPr id="64" name="椭圆 63"/>
          <p:cNvSpPr/>
          <p:nvPr>
            <p:custDataLst>
              <p:tags r:id="rId28"/>
            </p:custDataLst>
          </p:nvPr>
        </p:nvSpPr>
        <p:spPr>
          <a:xfrm>
            <a:off x="7816850" y="2797175"/>
            <a:ext cx="530225" cy="530225"/>
          </a:xfrm>
          <a:prstGeom prst="ellipse">
            <a:avLst/>
          </a:prstGeom>
          <a:solidFill>
            <a:srgbClr val="3498DB"/>
          </a:solidFill>
          <a:ln w="381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defPPr>
              <a:defRPr lang="zh-CN"/>
            </a:defPPr>
            <a:lvl1pPr marL="0" algn="l" defTabSz="913765" rtl="0" eaLnBrk="1" latinLnBrk="0" hangingPunct="1">
              <a:defRPr sz="1800" kern="1200">
                <a:solidFill>
                  <a:sysClr val="window" lastClr="FFFFFF"/>
                </a:solidFill>
              </a:defRPr>
            </a:lvl1pPr>
            <a:lvl2pPr marL="457200" algn="l" defTabSz="913765" rtl="0" eaLnBrk="1" latinLnBrk="0" hangingPunct="1">
              <a:defRPr sz="1800" kern="1200">
                <a:solidFill>
                  <a:sysClr val="window" lastClr="FFFFFF"/>
                </a:solidFill>
              </a:defRPr>
            </a:lvl2pPr>
            <a:lvl3pPr marL="914400" algn="l" defTabSz="913765" rtl="0" eaLnBrk="1" latinLnBrk="0" hangingPunct="1">
              <a:defRPr sz="1800" kern="1200">
                <a:solidFill>
                  <a:sysClr val="window" lastClr="FFFFFF"/>
                </a:solidFill>
              </a:defRPr>
            </a:lvl3pPr>
            <a:lvl4pPr marL="1371600" algn="l" defTabSz="913765" rtl="0" eaLnBrk="1" latinLnBrk="0" hangingPunct="1">
              <a:defRPr sz="1800" kern="1200">
                <a:solidFill>
                  <a:sysClr val="window" lastClr="FFFFFF"/>
                </a:solidFill>
              </a:defRPr>
            </a:lvl4pPr>
            <a:lvl5pPr marL="1828800" algn="l" defTabSz="913765" rtl="0" eaLnBrk="1" latinLnBrk="0" hangingPunct="1">
              <a:defRPr sz="1800" kern="1200">
                <a:solidFill>
                  <a:sysClr val="window" lastClr="FFFFFF"/>
                </a:solidFill>
              </a:defRPr>
            </a:lvl5pPr>
            <a:lvl6pPr marL="2286000" algn="l" defTabSz="913765" rtl="0" eaLnBrk="1" latinLnBrk="0" hangingPunct="1">
              <a:defRPr sz="1800" kern="1200">
                <a:solidFill>
                  <a:sysClr val="window" lastClr="FFFFFF"/>
                </a:solidFill>
              </a:defRPr>
            </a:lvl6pPr>
            <a:lvl7pPr marL="2743200" algn="l" defTabSz="913765" rtl="0" eaLnBrk="1" latinLnBrk="0" hangingPunct="1">
              <a:defRPr sz="1800" kern="1200">
                <a:solidFill>
                  <a:sysClr val="window" lastClr="FFFFFF"/>
                </a:solidFill>
              </a:defRPr>
            </a:lvl7pPr>
            <a:lvl8pPr marL="3200400" algn="l" defTabSz="913765" rtl="0" eaLnBrk="1" latinLnBrk="0" hangingPunct="1">
              <a:defRPr sz="1800" kern="1200">
                <a:solidFill>
                  <a:sysClr val="window" lastClr="FFFFFF"/>
                </a:solidFill>
              </a:defRPr>
            </a:lvl8pPr>
            <a:lvl9pPr marL="3657600" algn="l" defTabSz="913765" rtl="0" eaLnBrk="1" latinLnBrk="0" hangingPunct="1">
              <a:defRPr sz="1800" kern="1200">
                <a:solidFill>
                  <a:sysClr val="window" lastClr="FFFFFF"/>
                </a:solidFill>
              </a:defRPr>
            </a:lvl9pPr>
          </a:lstStyle>
          <a:p>
            <a:pPr algn="ctr" fontAlgn="base">
              <a:lnSpc>
                <a:spcPct val="130000"/>
              </a:lnSpc>
            </a:pPr>
            <a:r>
              <a:rPr lang="en-US" altLang="zh-CN" strike="noStrike" noProof="1" dirty="0">
                <a:latin typeface="微软雅黑" panose="020B0503020204020204" pitchFamily="34" charset="-122"/>
                <a:ea typeface="微软雅黑" panose="020B0503020204020204" pitchFamily="34" charset="-122"/>
              </a:rPr>
              <a:t>2</a:t>
            </a:r>
            <a:endParaRPr lang="en-US" altLang="zh-CN" strike="noStrike" noProof="1" dirty="0">
              <a:latin typeface="微软雅黑" panose="020B0503020204020204" pitchFamily="34" charset="-122"/>
              <a:ea typeface="微软雅黑" panose="020B0503020204020204" pitchFamily="34" charset="-122"/>
            </a:endParaRPr>
          </a:p>
        </p:txBody>
      </p:sp>
      <p:sp>
        <p:nvSpPr>
          <p:cNvPr id="66" name="文本框 65"/>
          <p:cNvSpPr txBox="1"/>
          <p:nvPr>
            <p:custDataLst>
              <p:tags r:id="rId29"/>
            </p:custDataLst>
          </p:nvPr>
        </p:nvSpPr>
        <p:spPr>
          <a:xfrm>
            <a:off x="8544560" y="4509135"/>
            <a:ext cx="3003550" cy="1249680"/>
          </a:xfrm>
          <a:prstGeom prst="rect">
            <a:avLst/>
          </a:prstGeom>
          <a:noFill/>
        </p:spPr>
        <p:txBody>
          <a:bodyPr wrap="square" lIns="90000" tIns="0" rIns="90000" bIns="46800" rtlCol="0">
            <a:noAutofit/>
          </a:bodyPr>
          <a:lstStyle/>
          <a:p>
            <a:pPr>
              <a:lnSpc>
                <a:spcPct val="120000"/>
              </a:lnSpc>
            </a:pPr>
            <a:r>
              <a:rPr lang="zh-CN" altLang="en-US" sz="1400" spc="150" noProof="1" dirty="0">
                <a:solidFill>
                  <a:srgbClr val="2F75B4"/>
                </a:solidFill>
                <a:latin typeface="微软雅黑" panose="020B0503020204020204" pitchFamily="34" charset="-122"/>
                <a:ea typeface="微软雅黑" panose="020B0503020204020204" pitchFamily="34" charset="-122"/>
                <a:cs typeface="+mn-cs"/>
              </a:rPr>
              <a:t>4. 流动性</a:t>
            </a:r>
            <a:endParaRPr lang="zh-CN" altLang="en-US" sz="1400" spc="150" noProof="1" dirty="0">
              <a:solidFill>
                <a:srgbClr val="2F75B4"/>
              </a:solidFill>
              <a:latin typeface="微软雅黑" panose="020B0503020204020204" pitchFamily="34" charset="-122"/>
              <a:ea typeface="微软雅黑" panose="020B0503020204020204" pitchFamily="34" charset="-122"/>
              <a:cs typeface="+mn-cs"/>
            </a:endParaRPr>
          </a:p>
          <a:p>
            <a:pPr>
              <a:lnSpc>
                <a:spcPct val="120000"/>
              </a:lnSpc>
            </a:pPr>
            <a:r>
              <a:rPr lang="zh-CN" altLang="en-US" sz="1400" b="0" spc="150" noProof="1" dirty="0">
                <a:latin typeface="微软雅黑" panose="020B0503020204020204" pitchFamily="34" charset="-122"/>
                <a:ea typeface="微软雅黑" panose="020B0503020204020204" pitchFamily="34" charset="-122"/>
                <a:cs typeface="+mn-cs"/>
              </a:rPr>
              <a:t>股票是一种可以自由转让的投资工具，可以在证券交易所或柜台市场上出售。</a:t>
            </a:r>
            <a:endParaRPr lang="zh-CN" altLang="en-US" sz="1400" b="0" spc="150" noProof="1" dirty="0">
              <a:latin typeface="微软雅黑" panose="020B0503020204020204" pitchFamily="34" charset="-122"/>
              <a:ea typeface="微软雅黑" panose="020B0503020204020204" pitchFamily="34" charset="-122"/>
              <a:cs typeface="+mn-cs"/>
            </a:endParaRPr>
          </a:p>
        </p:txBody>
      </p:sp>
      <p:sp>
        <p:nvSpPr>
          <p:cNvPr id="68" name="椭圆 67"/>
          <p:cNvSpPr/>
          <p:nvPr>
            <p:custDataLst>
              <p:tags r:id="rId30"/>
            </p:custDataLst>
          </p:nvPr>
        </p:nvSpPr>
        <p:spPr>
          <a:xfrm>
            <a:off x="7816850" y="4537075"/>
            <a:ext cx="530225" cy="530225"/>
          </a:xfrm>
          <a:prstGeom prst="ellipse">
            <a:avLst/>
          </a:prstGeom>
          <a:solidFill>
            <a:srgbClr val="69A35B"/>
          </a:solidFill>
          <a:ln w="381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defPPr>
              <a:defRPr lang="zh-CN"/>
            </a:defPPr>
            <a:lvl1pPr marL="0" algn="l" defTabSz="913765" rtl="0" eaLnBrk="1" latinLnBrk="0" hangingPunct="1">
              <a:defRPr sz="1800" kern="1200">
                <a:solidFill>
                  <a:sysClr val="window" lastClr="FFFFFF"/>
                </a:solidFill>
              </a:defRPr>
            </a:lvl1pPr>
            <a:lvl2pPr marL="457200" algn="l" defTabSz="913765" rtl="0" eaLnBrk="1" latinLnBrk="0" hangingPunct="1">
              <a:defRPr sz="1800" kern="1200">
                <a:solidFill>
                  <a:sysClr val="window" lastClr="FFFFFF"/>
                </a:solidFill>
              </a:defRPr>
            </a:lvl2pPr>
            <a:lvl3pPr marL="914400" algn="l" defTabSz="913765" rtl="0" eaLnBrk="1" latinLnBrk="0" hangingPunct="1">
              <a:defRPr sz="1800" kern="1200">
                <a:solidFill>
                  <a:sysClr val="window" lastClr="FFFFFF"/>
                </a:solidFill>
              </a:defRPr>
            </a:lvl3pPr>
            <a:lvl4pPr marL="1371600" algn="l" defTabSz="913765" rtl="0" eaLnBrk="1" latinLnBrk="0" hangingPunct="1">
              <a:defRPr sz="1800" kern="1200">
                <a:solidFill>
                  <a:sysClr val="window" lastClr="FFFFFF"/>
                </a:solidFill>
              </a:defRPr>
            </a:lvl4pPr>
            <a:lvl5pPr marL="1828800" algn="l" defTabSz="913765" rtl="0" eaLnBrk="1" latinLnBrk="0" hangingPunct="1">
              <a:defRPr sz="1800" kern="1200">
                <a:solidFill>
                  <a:sysClr val="window" lastClr="FFFFFF"/>
                </a:solidFill>
              </a:defRPr>
            </a:lvl5pPr>
            <a:lvl6pPr marL="2286000" algn="l" defTabSz="913765" rtl="0" eaLnBrk="1" latinLnBrk="0" hangingPunct="1">
              <a:defRPr sz="1800" kern="1200">
                <a:solidFill>
                  <a:sysClr val="window" lastClr="FFFFFF"/>
                </a:solidFill>
              </a:defRPr>
            </a:lvl6pPr>
            <a:lvl7pPr marL="2743200" algn="l" defTabSz="913765" rtl="0" eaLnBrk="1" latinLnBrk="0" hangingPunct="1">
              <a:defRPr sz="1800" kern="1200">
                <a:solidFill>
                  <a:sysClr val="window" lastClr="FFFFFF"/>
                </a:solidFill>
              </a:defRPr>
            </a:lvl7pPr>
            <a:lvl8pPr marL="3200400" algn="l" defTabSz="913765" rtl="0" eaLnBrk="1" latinLnBrk="0" hangingPunct="1">
              <a:defRPr sz="1800" kern="1200">
                <a:solidFill>
                  <a:sysClr val="window" lastClr="FFFFFF"/>
                </a:solidFill>
              </a:defRPr>
            </a:lvl8pPr>
            <a:lvl9pPr marL="3657600" algn="l" defTabSz="913765" rtl="0" eaLnBrk="1" latinLnBrk="0" hangingPunct="1">
              <a:defRPr sz="1800" kern="1200">
                <a:solidFill>
                  <a:sysClr val="window" lastClr="FFFFFF"/>
                </a:solidFill>
              </a:defRPr>
            </a:lvl9pPr>
          </a:lstStyle>
          <a:p>
            <a:pPr algn="ctr" fontAlgn="base">
              <a:lnSpc>
                <a:spcPct val="130000"/>
              </a:lnSpc>
            </a:pPr>
            <a:r>
              <a:rPr lang="en-US" altLang="zh-CN" strike="noStrike" noProof="1" dirty="0">
                <a:latin typeface="微软雅黑" panose="020B0503020204020204" pitchFamily="34" charset="-122"/>
                <a:ea typeface="微软雅黑" panose="020B0503020204020204" pitchFamily="34" charset="-122"/>
              </a:rPr>
              <a:t>4</a:t>
            </a:r>
            <a:endParaRPr lang="en-US" altLang="zh-CN" strike="noStrike" noProof="1" dirty="0">
              <a:latin typeface="微软雅黑" panose="020B0503020204020204" pitchFamily="34" charset="-122"/>
              <a:ea typeface="微软雅黑" panose="020B0503020204020204" pitchFamily="34" charset="-122"/>
            </a:endParaRPr>
          </a:p>
        </p:txBody>
      </p:sp>
      <p:sp>
        <p:nvSpPr>
          <p:cNvPr id="127" name="Title 6"/>
          <p:cNvSpPr txBox="1"/>
          <p:nvPr>
            <p:custDataLst>
              <p:tags r:id="rId31"/>
            </p:custDataLst>
          </p:nvPr>
        </p:nvSpPr>
        <p:spPr>
          <a:xfrm>
            <a:off x="904875" y="1454468"/>
            <a:ext cx="10429875" cy="48768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1000"/>
              </a:spcBef>
              <a:spcAft>
                <a:spcPts val="0"/>
              </a:spcAft>
              <a:buClr>
                <a:srgbClr val="1F4E78"/>
              </a:buClr>
              <a:buSzPct val="110000"/>
              <a:buFont typeface="Wingdings" panose="05000000000000000000" charset="0"/>
            </a:pPr>
            <a:r>
              <a:rPr lang="zh-CN" altLang="en-US" sz="1800" b="1" strike="noStrike" spc="20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（一）股票的特性</a:t>
            </a:r>
            <a:endParaRPr lang="zh-CN" altLang="en-US" sz="1800" b="1" strike="noStrike" spc="20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32"/>
    </p:custData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700863"/>
            <a:ext cx="10549526" cy="3715840"/>
            <a:chOff x="1728" y="2520"/>
            <a:chExt cx="14949" cy="4477"/>
          </a:xfrm>
        </p:grpSpPr>
        <p:sp>
          <p:nvSpPr>
            <p:cNvPr id="114" name="圆角矩形 113"/>
            <p:cNvSpPr/>
            <p:nvPr>
              <p:custDataLst>
                <p:tags r:id="rId1"/>
              </p:custDataLst>
            </p:nvPr>
          </p:nvSpPr>
          <p:spPr>
            <a:xfrm>
              <a:off x="2037" y="2712"/>
              <a:ext cx="14272" cy="406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20" y="6597"/>
              <a:ext cx="761" cy="400"/>
              <a:chOff x="5175" y="3993"/>
              <a:chExt cx="761" cy="400"/>
            </a:xfrm>
          </p:grpSpPr>
          <p:sp>
            <p:nvSpPr>
              <p:cNvPr id="119" name="菱形 118"/>
              <p:cNvSpPr/>
              <p:nvPr>
                <p:custDataLst>
                  <p:tags r:id="rId4"/>
                </p:custDataLst>
              </p:nvPr>
            </p:nvSpPr>
            <p:spPr>
              <a:xfrm>
                <a:off x="5175" y="399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491" y="399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01" y="6596"/>
              <a:ext cx="776" cy="400"/>
              <a:chOff x="5566" y="3992"/>
              <a:chExt cx="776" cy="400"/>
            </a:xfrm>
          </p:grpSpPr>
          <p:sp>
            <p:nvSpPr>
              <p:cNvPr id="122" name="菱形 121"/>
              <p:cNvSpPr/>
              <p:nvPr>
                <p:custDataLst>
                  <p:tags r:id="rId6"/>
                </p:custDataLst>
              </p:nvPr>
            </p:nvSpPr>
            <p:spPr>
              <a:xfrm>
                <a:off x="5566" y="3992"/>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82" y="3992"/>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400810" y="2204720"/>
            <a:ext cx="9304655" cy="2661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（二）股票的分类</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股票的种类很多，按股票的面额形态分，有记名股票和无记名股票。记名股票是在股票和公司股东名册上注明持有人姓名的股票。无记名股票则是在票面上不记载股东姓名的股票。记名股东与无记名股票在股东权利的内容上没有差异，不同的是记载方法、权利使用方法、对股东的通知方法等。我国公司发行的股票可以是记名股票也可以是无记名股票。</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二、证券投资的作用</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34145" name="组合 28"/>
          <p:cNvGrpSpPr/>
          <p:nvPr/>
        </p:nvGrpSpPr>
        <p:grpSpPr>
          <a:xfrm>
            <a:off x="927100" y="341313"/>
            <a:ext cx="10360025" cy="523875"/>
            <a:chOff x="1459" y="538"/>
            <a:chExt cx="16315" cy="825"/>
          </a:xfrm>
        </p:grpSpPr>
        <p:cxnSp>
          <p:nvCxnSpPr>
            <p:cNvPr id="53" name="直接连接符 52"/>
            <p:cNvCxnSpPr/>
            <p:nvPr>
              <p:custDataLst>
                <p:tags r:id="rId1"/>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2"/>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文本框 31"/>
            <p:cNvSpPr txBox="1"/>
            <p:nvPr>
              <p:custDataLst>
                <p:tags r:id="rId3"/>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二、债券</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8" name="文本框 7"/>
          <p:cNvSpPr txBox="1"/>
          <p:nvPr/>
        </p:nvSpPr>
        <p:spPr>
          <a:xfrm>
            <a:off x="2135664" y="1362393"/>
            <a:ext cx="2926080" cy="460375"/>
          </a:xfrm>
          <a:prstGeom prst="rect">
            <a:avLst/>
          </a:prstGeom>
          <a:noFill/>
        </p:spPr>
        <p:txBody>
          <a:bodyPr wrap="none" rtlCol="0" anchor="t">
            <a:spAutoFit/>
          </a:bodyPr>
          <a:p>
            <a:pPr algn="ctr"/>
            <a:r>
              <a:rPr lang="zh-CN" altLang="en-US" sz="2400" spc="300" noProof="1" dirty="0">
                <a:solidFill>
                  <a:schemeClr val="accent1">
                    <a:lumMod val="75000"/>
                  </a:schemeClr>
                </a:solidFill>
                <a:latin typeface="微软雅黑" panose="020B0503020204020204" pitchFamily="34" charset="-122"/>
                <a:ea typeface="微软雅黑" panose="020B0503020204020204" pitchFamily="34" charset="-122"/>
                <a:cs typeface="+mn-cs"/>
                <a:sym typeface="+mn-ea"/>
              </a:rPr>
              <a:t>（一）债券的特点</a:t>
            </a:r>
            <a:endParaRPr lang="zh-CN" altLang="en-US" sz="2400" spc="300" noProof="1" dirty="0">
              <a:solidFill>
                <a:schemeClr val="accent1">
                  <a:lumMod val="75000"/>
                </a:schemeClr>
              </a:solidFill>
              <a:latin typeface="微软雅黑" panose="020B0503020204020204" pitchFamily="34" charset="-122"/>
              <a:ea typeface="微软雅黑" panose="020B0503020204020204" pitchFamily="34" charset="-122"/>
              <a:cs typeface="+mn-cs"/>
              <a:sym typeface="+mn-ea"/>
            </a:endParaRPr>
          </a:p>
        </p:txBody>
      </p:sp>
      <p:grpSp>
        <p:nvGrpSpPr>
          <p:cNvPr id="103" name="组合 102"/>
          <p:cNvGrpSpPr/>
          <p:nvPr/>
        </p:nvGrpSpPr>
        <p:grpSpPr>
          <a:xfrm>
            <a:off x="2092325" y="2266950"/>
            <a:ext cx="8172450" cy="3521075"/>
            <a:chOff x="1814" y="3684"/>
            <a:chExt cx="13438" cy="5646"/>
          </a:xfrm>
        </p:grpSpPr>
        <p:sp>
          <p:nvSpPr>
            <p:cNvPr id="104" name="任意多边形 21"/>
            <p:cNvSpPr/>
            <p:nvPr>
              <p:custDataLst>
                <p:tags r:id="rId4"/>
              </p:custDataLst>
            </p:nvPr>
          </p:nvSpPr>
          <p:spPr>
            <a:xfrm>
              <a:off x="1814" y="3684"/>
              <a:ext cx="3834" cy="2467"/>
            </a:xfrm>
            <a:custGeom>
              <a:avLst/>
              <a:gdLst>
                <a:gd name="connsiteX0" fmla="*/ 176782 w 1993900"/>
                <a:gd name="connsiteY0" fmla="*/ 0 h 1282700"/>
                <a:gd name="connsiteX1" fmla="*/ 399032 w 1993900"/>
                <a:gd name="connsiteY1" fmla="*/ 0 h 1282700"/>
                <a:gd name="connsiteX2" fmla="*/ 435678 w 1993900"/>
                <a:gd name="connsiteY2" fmla="*/ 0 h 1282700"/>
                <a:gd name="connsiteX3" fmla="*/ 657928 w 1993900"/>
                <a:gd name="connsiteY3" fmla="*/ 0 h 1282700"/>
                <a:gd name="connsiteX4" fmla="*/ 854778 w 1993900"/>
                <a:gd name="connsiteY4" fmla="*/ 196850 h 1282700"/>
                <a:gd name="connsiteX5" fmla="*/ 996950 w 1993900"/>
                <a:gd name="connsiteY5" fmla="*/ 196850 h 1282700"/>
                <a:gd name="connsiteX6" fmla="*/ 1844248 w 1993900"/>
                <a:gd name="connsiteY6" fmla="*/ 196850 h 1282700"/>
                <a:gd name="connsiteX7" fmla="*/ 1993900 w 1993900"/>
                <a:gd name="connsiteY7" fmla="*/ 346502 h 1282700"/>
                <a:gd name="connsiteX8" fmla="*/ 1993900 w 1993900"/>
                <a:gd name="connsiteY8" fmla="*/ 590550 h 1282700"/>
                <a:gd name="connsiteX9" fmla="*/ 1993900 w 1993900"/>
                <a:gd name="connsiteY9" fmla="*/ 1105918 h 1282700"/>
                <a:gd name="connsiteX10" fmla="*/ 1993900 w 1993900"/>
                <a:gd name="connsiteY10" fmla="*/ 1133048 h 1282700"/>
                <a:gd name="connsiteX11" fmla="*/ 1844248 w 1993900"/>
                <a:gd name="connsiteY11" fmla="*/ 1282700 h 1282700"/>
                <a:gd name="connsiteX12" fmla="*/ 1817118 w 1993900"/>
                <a:gd name="connsiteY12" fmla="*/ 1282700 h 1282700"/>
                <a:gd name="connsiteX13" fmla="*/ 996950 w 1993900"/>
                <a:gd name="connsiteY13" fmla="*/ 1282700 h 1282700"/>
                <a:gd name="connsiteX14" fmla="*/ 399032 w 1993900"/>
                <a:gd name="connsiteY14" fmla="*/ 1282700 h 1282700"/>
                <a:gd name="connsiteX15" fmla="*/ 371902 w 1993900"/>
                <a:gd name="connsiteY15" fmla="*/ 1282700 h 1282700"/>
                <a:gd name="connsiteX16" fmla="*/ 176782 w 1993900"/>
                <a:gd name="connsiteY16" fmla="*/ 1282700 h 1282700"/>
                <a:gd name="connsiteX17" fmla="*/ 149652 w 1993900"/>
                <a:gd name="connsiteY17" fmla="*/ 1282700 h 1282700"/>
                <a:gd name="connsiteX18" fmla="*/ 0 w 1993900"/>
                <a:gd name="connsiteY18" fmla="*/ 1133048 h 1282700"/>
                <a:gd name="connsiteX19" fmla="*/ 0 w 1993900"/>
                <a:gd name="connsiteY19" fmla="*/ 1105918 h 1282700"/>
                <a:gd name="connsiteX20" fmla="*/ 0 w 1993900"/>
                <a:gd name="connsiteY20" fmla="*/ 346502 h 1282700"/>
                <a:gd name="connsiteX21" fmla="*/ 0 w 1993900"/>
                <a:gd name="connsiteY21" fmla="*/ 176782 h 1282700"/>
                <a:gd name="connsiteX22" fmla="*/ 176782 w 1993900"/>
                <a:gd name="connsiteY22" fmla="*/ 0 h 12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93900" h="1282700">
                  <a:moveTo>
                    <a:pt x="176782" y="0"/>
                  </a:moveTo>
                  <a:lnTo>
                    <a:pt x="399032" y="0"/>
                  </a:lnTo>
                  <a:lnTo>
                    <a:pt x="435678" y="0"/>
                  </a:lnTo>
                  <a:lnTo>
                    <a:pt x="657928" y="0"/>
                  </a:lnTo>
                  <a:lnTo>
                    <a:pt x="854778" y="196850"/>
                  </a:lnTo>
                  <a:lnTo>
                    <a:pt x="996950" y="196850"/>
                  </a:lnTo>
                  <a:lnTo>
                    <a:pt x="1844248" y="196850"/>
                  </a:lnTo>
                  <a:cubicBezTo>
                    <a:pt x="1926899" y="196850"/>
                    <a:pt x="1993900" y="263851"/>
                    <a:pt x="1993900" y="346502"/>
                  </a:cubicBezTo>
                  <a:lnTo>
                    <a:pt x="1993900" y="590550"/>
                  </a:lnTo>
                  <a:lnTo>
                    <a:pt x="1993900" y="1105918"/>
                  </a:lnTo>
                  <a:lnTo>
                    <a:pt x="1993900" y="1133048"/>
                  </a:lnTo>
                  <a:cubicBezTo>
                    <a:pt x="1993900" y="1215699"/>
                    <a:pt x="1926899" y="1282700"/>
                    <a:pt x="1844248" y="1282700"/>
                  </a:cubicBezTo>
                  <a:lnTo>
                    <a:pt x="1817118" y="1282700"/>
                  </a:lnTo>
                  <a:lnTo>
                    <a:pt x="996950" y="1282700"/>
                  </a:lnTo>
                  <a:lnTo>
                    <a:pt x="399032" y="1282700"/>
                  </a:lnTo>
                  <a:lnTo>
                    <a:pt x="371902" y="1282700"/>
                  </a:lnTo>
                  <a:lnTo>
                    <a:pt x="176782" y="1282700"/>
                  </a:lnTo>
                  <a:lnTo>
                    <a:pt x="149652" y="1282700"/>
                  </a:lnTo>
                  <a:cubicBezTo>
                    <a:pt x="67001" y="1282700"/>
                    <a:pt x="0" y="1215699"/>
                    <a:pt x="0" y="1133048"/>
                  </a:cubicBezTo>
                  <a:lnTo>
                    <a:pt x="0" y="1105918"/>
                  </a:lnTo>
                  <a:lnTo>
                    <a:pt x="0" y="346502"/>
                  </a:lnTo>
                  <a:lnTo>
                    <a:pt x="0" y="176782"/>
                  </a:lnTo>
                  <a:cubicBezTo>
                    <a:pt x="0" y="79148"/>
                    <a:pt x="79148" y="0"/>
                    <a:pt x="176782" y="0"/>
                  </a:cubicBezTo>
                  <a:close/>
                </a:path>
              </a:pathLst>
            </a:custGeom>
            <a:solidFill>
              <a:sysClr val="window" lastClr="FFFFFF">
                <a:lumMod val="95000"/>
              </a:sysClr>
            </a:solidFill>
          </p:spPr>
          <p:txBody>
            <a:bodyPr rot="0" spcFirstLastPara="0" vertOverflow="overflow" horzOverflow="overflow" vert="horz" wrap="square" lIns="91440" tIns="45720" rIns="1800000" bIns="1368000" numCol="1" spcCol="0" rtlCol="0" fromWordArt="0" anchor="ctr" anchorCtr="0" forceAA="0" compatLnSpc="1">
              <a:normAutofit fontScale="25000"/>
            </a:bodyPr>
            <a:p>
              <a:pPr algn="ctr" fontAlgn="base">
                <a:lnSpc>
                  <a:spcPct val="130000"/>
                </a:lnSpc>
              </a:pPr>
              <a:endParaRPr lang="zh-CN" altLang="en-US" sz="2800" b="1" strike="noStrike" kern="0" noProof="1" dirty="0">
                <a:solidFill>
                  <a:srgbClr val="FFCC00"/>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34152" name="任意多边形 25"/>
            <p:cNvSpPr/>
            <p:nvPr>
              <p:custDataLst>
                <p:tags r:id="rId5"/>
              </p:custDataLst>
            </p:nvPr>
          </p:nvSpPr>
          <p:spPr>
            <a:xfrm>
              <a:off x="1814" y="4135"/>
              <a:ext cx="3834" cy="2015"/>
            </a:xfrm>
            <a:custGeom>
              <a:avLst/>
              <a:gdLst/>
              <a:ahLst/>
              <a:cxnLst>
                <a:cxn ang="0">
                  <a:pos x="1746" y="0"/>
                </a:cxn>
                <a:cxn ang="0">
                  <a:pos x="3556" y="0"/>
                </a:cxn>
                <a:cxn ang="0">
                  <a:pos x="3834" y="277"/>
                </a:cxn>
                <a:cxn ang="0">
                  <a:pos x="3834" y="1737"/>
                </a:cxn>
                <a:cxn ang="0">
                  <a:pos x="3556" y="2015"/>
                </a:cxn>
                <a:cxn ang="0">
                  <a:pos x="277" y="2015"/>
                </a:cxn>
                <a:cxn ang="0">
                  <a:pos x="0" y="1737"/>
                </a:cxn>
                <a:cxn ang="0">
                  <a:pos x="0" y="461"/>
                </a:cxn>
                <a:cxn ang="0">
                  <a:pos x="222" y="238"/>
                </a:cxn>
                <a:cxn ang="0">
                  <a:pos x="1507" y="238"/>
                </a:cxn>
              </a:cxnLst>
              <a:pathLst>
                <a:path w="1993900" h="1047750">
                  <a:moveTo>
                    <a:pt x="908048" y="0"/>
                  </a:moveTo>
                  <a:lnTo>
                    <a:pt x="1849499" y="0"/>
                  </a:lnTo>
                  <a:cubicBezTo>
                    <a:pt x="1929249" y="0"/>
                    <a:pt x="1993900" y="64651"/>
                    <a:pt x="1993900" y="144401"/>
                  </a:cubicBezTo>
                  <a:lnTo>
                    <a:pt x="1993900" y="903349"/>
                  </a:lnTo>
                  <a:cubicBezTo>
                    <a:pt x="1993900" y="983099"/>
                    <a:pt x="1929249" y="1047750"/>
                    <a:pt x="1849499" y="1047750"/>
                  </a:cubicBezTo>
                  <a:lnTo>
                    <a:pt x="144401" y="1047750"/>
                  </a:lnTo>
                  <a:cubicBezTo>
                    <a:pt x="64651" y="1047750"/>
                    <a:pt x="0" y="983099"/>
                    <a:pt x="0" y="903349"/>
                  </a:cubicBezTo>
                  <a:lnTo>
                    <a:pt x="0" y="239711"/>
                  </a:lnTo>
                  <a:lnTo>
                    <a:pt x="115888" y="123823"/>
                  </a:lnTo>
                  <a:lnTo>
                    <a:pt x="784225" y="123823"/>
                  </a:lnTo>
                  <a:close/>
                </a:path>
              </a:pathLst>
            </a:custGeom>
            <a:solidFill>
              <a:srgbClr val="2F75B4"/>
            </a:solidFill>
            <a:ln w="9525">
              <a:noFill/>
            </a:ln>
          </p:spPr>
          <p:txBody>
            <a:bodyPr/>
            <a:p>
              <a:endParaRPr lang="zh-CN" altLang="en-US"/>
            </a:p>
          </p:txBody>
        </p:sp>
        <p:sp>
          <p:nvSpPr>
            <p:cNvPr id="106" name="文本框 105"/>
            <p:cNvSpPr txBox="1"/>
            <p:nvPr>
              <p:custDataLst>
                <p:tags r:id="rId6"/>
              </p:custDataLst>
            </p:nvPr>
          </p:nvSpPr>
          <p:spPr>
            <a:xfrm>
              <a:off x="2234" y="4604"/>
              <a:ext cx="3280" cy="1281"/>
            </a:xfrm>
            <a:prstGeom prst="rect">
              <a:avLst/>
            </a:prstGeom>
            <a:noFill/>
          </p:spPr>
          <p:txBody>
            <a:bodyPr wrap="square" lIns="90000" tIns="46800" rIns="90000" bIns="46800" rtlCol="0" anchor="ctr" anchorCtr="0">
              <a:normAutofit/>
            </a:bodyPr>
            <a:p>
              <a:pPr algn="ctr">
                <a:lnSpc>
                  <a:spcPct val="120000"/>
                </a:lnSpc>
              </a:pPr>
              <a:r>
                <a:rPr lang="zh-CN" altLang="en-US" sz="1600" spc="100" noProof="1">
                  <a:solidFill>
                    <a:sysClr val="window" lastClr="FFFFFF"/>
                  </a:solidFill>
                  <a:latin typeface="微软雅黑" panose="020B0503020204020204" pitchFamily="34" charset="-122"/>
                  <a:ea typeface="微软雅黑" panose="020B0503020204020204" pitchFamily="34" charset="-122"/>
                  <a:cs typeface="+mn-cs"/>
                </a:rPr>
                <a:t> 债券的有期性</a:t>
              </a:r>
              <a:endParaRPr lang="zh-CN" altLang="en-US" sz="1600" spc="100" noProof="1">
                <a:solidFill>
                  <a:sysClr val="window" lastClr="FFFFFF"/>
                </a:solidFill>
                <a:latin typeface="微软雅黑" panose="020B0503020204020204" pitchFamily="34" charset="-122"/>
                <a:ea typeface="微软雅黑" panose="020B0503020204020204" pitchFamily="34" charset="-122"/>
                <a:cs typeface="+mn-cs"/>
              </a:endParaRPr>
            </a:p>
          </p:txBody>
        </p:sp>
        <p:sp>
          <p:nvSpPr>
            <p:cNvPr id="107" name="任意多边形 30"/>
            <p:cNvSpPr/>
            <p:nvPr>
              <p:custDataLst>
                <p:tags r:id="rId7"/>
              </p:custDataLst>
            </p:nvPr>
          </p:nvSpPr>
          <p:spPr>
            <a:xfrm>
              <a:off x="6616" y="3684"/>
              <a:ext cx="3834" cy="2467"/>
            </a:xfrm>
            <a:custGeom>
              <a:avLst/>
              <a:gdLst>
                <a:gd name="connsiteX0" fmla="*/ 176782 w 1993900"/>
                <a:gd name="connsiteY0" fmla="*/ 0 h 1282700"/>
                <a:gd name="connsiteX1" fmla="*/ 399032 w 1993900"/>
                <a:gd name="connsiteY1" fmla="*/ 0 h 1282700"/>
                <a:gd name="connsiteX2" fmla="*/ 435678 w 1993900"/>
                <a:gd name="connsiteY2" fmla="*/ 0 h 1282700"/>
                <a:gd name="connsiteX3" fmla="*/ 657928 w 1993900"/>
                <a:gd name="connsiteY3" fmla="*/ 0 h 1282700"/>
                <a:gd name="connsiteX4" fmla="*/ 854778 w 1993900"/>
                <a:gd name="connsiteY4" fmla="*/ 196850 h 1282700"/>
                <a:gd name="connsiteX5" fmla="*/ 996950 w 1993900"/>
                <a:gd name="connsiteY5" fmla="*/ 196850 h 1282700"/>
                <a:gd name="connsiteX6" fmla="*/ 1844248 w 1993900"/>
                <a:gd name="connsiteY6" fmla="*/ 196850 h 1282700"/>
                <a:gd name="connsiteX7" fmla="*/ 1993900 w 1993900"/>
                <a:gd name="connsiteY7" fmla="*/ 346502 h 1282700"/>
                <a:gd name="connsiteX8" fmla="*/ 1993900 w 1993900"/>
                <a:gd name="connsiteY8" fmla="*/ 590550 h 1282700"/>
                <a:gd name="connsiteX9" fmla="*/ 1993900 w 1993900"/>
                <a:gd name="connsiteY9" fmla="*/ 1105918 h 1282700"/>
                <a:gd name="connsiteX10" fmla="*/ 1993900 w 1993900"/>
                <a:gd name="connsiteY10" fmla="*/ 1133048 h 1282700"/>
                <a:gd name="connsiteX11" fmla="*/ 1844248 w 1993900"/>
                <a:gd name="connsiteY11" fmla="*/ 1282700 h 1282700"/>
                <a:gd name="connsiteX12" fmla="*/ 1817118 w 1993900"/>
                <a:gd name="connsiteY12" fmla="*/ 1282700 h 1282700"/>
                <a:gd name="connsiteX13" fmla="*/ 996950 w 1993900"/>
                <a:gd name="connsiteY13" fmla="*/ 1282700 h 1282700"/>
                <a:gd name="connsiteX14" fmla="*/ 399032 w 1993900"/>
                <a:gd name="connsiteY14" fmla="*/ 1282700 h 1282700"/>
                <a:gd name="connsiteX15" fmla="*/ 371902 w 1993900"/>
                <a:gd name="connsiteY15" fmla="*/ 1282700 h 1282700"/>
                <a:gd name="connsiteX16" fmla="*/ 176782 w 1993900"/>
                <a:gd name="connsiteY16" fmla="*/ 1282700 h 1282700"/>
                <a:gd name="connsiteX17" fmla="*/ 149652 w 1993900"/>
                <a:gd name="connsiteY17" fmla="*/ 1282700 h 1282700"/>
                <a:gd name="connsiteX18" fmla="*/ 0 w 1993900"/>
                <a:gd name="connsiteY18" fmla="*/ 1133048 h 1282700"/>
                <a:gd name="connsiteX19" fmla="*/ 0 w 1993900"/>
                <a:gd name="connsiteY19" fmla="*/ 1105918 h 1282700"/>
                <a:gd name="connsiteX20" fmla="*/ 0 w 1993900"/>
                <a:gd name="connsiteY20" fmla="*/ 346502 h 1282700"/>
                <a:gd name="connsiteX21" fmla="*/ 0 w 1993900"/>
                <a:gd name="connsiteY21" fmla="*/ 176782 h 1282700"/>
                <a:gd name="connsiteX22" fmla="*/ 176782 w 1993900"/>
                <a:gd name="connsiteY22" fmla="*/ 0 h 12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93900" h="1282700">
                  <a:moveTo>
                    <a:pt x="176782" y="0"/>
                  </a:moveTo>
                  <a:lnTo>
                    <a:pt x="399032" y="0"/>
                  </a:lnTo>
                  <a:lnTo>
                    <a:pt x="435678" y="0"/>
                  </a:lnTo>
                  <a:lnTo>
                    <a:pt x="657928" y="0"/>
                  </a:lnTo>
                  <a:lnTo>
                    <a:pt x="854778" y="196850"/>
                  </a:lnTo>
                  <a:lnTo>
                    <a:pt x="996950" y="196850"/>
                  </a:lnTo>
                  <a:lnTo>
                    <a:pt x="1844248" y="196850"/>
                  </a:lnTo>
                  <a:cubicBezTo>
                    <a:pt x="1926899" y="196850"/>
                    <a:pt x="1993900" y="263851"/>
                    <a:pt x="1993900" y="346502"/>
                  </a:cubicBezTo>
                  <a:lnTo>
                    <a:pt x="1993900" y="590550"/>
                  </a:lnTo>
                  <a:lnTo>
                    <a:pt x="1993900" y="1105918"/>
                  </a:lnTo>
                  <a:lnTo>
                    <a:pt x="1993900" y="1133048"/>
                  </a:lnTo>
                  <a:cubicBezTo>
                    <a:pt x="1993900" y="1215699"/>
                    <a:pt x="1926899" y="1282700"/>
                    <a:pt x="1844248" y="1282700"/>
                  </a:cubicBezTo>
                  <a:lnTo>
                    <a:pt x="1817118" y="1282700"/>
                  </a:lnTo>
                  <a:lnTo>
                    <a:pt x="996950" y="1282700"/>
                  </a:lnTo>
                  <a:lnTo>
                    <a:pt x="399032" y="1282700"/>
                  </a:lnTo>
                  <a:lnTo>
                    <a:pt x="371902" y="1282700"/>
                  </a:lnTo>
                  <a:lnTo>
                    <a:pt x="176782" y="1282700"/>
                  </a:lnTo>
                  <a:lnTo>
                    <a:pt x="149652" y="1282700"/>
                  </a:lnTo>
                  <a:cubicBezTo>
                    <a:pt x="67001" y="1282700"/>
                    <a:pt x="0" y="1215699"/>
                    <a:pt x="0" y="1133048"/>
                  </a:cubicBezTo>
                  <a:lnTo>
                    <a:pt x="0" y="1105918"/>
                  </a:lnTo>
                  <a:lnTo>
                    <a:pt x="0" y="346502"/>
                  </a:lnTo>
                  <a:lnTo>
                    <a:pt x="0" y="176782"/>
                  </a:lnTo>
                  <a:cubicBezTo>
                    <a:pt x="0" y="79148"/>
                    <a:pt x="79148" y="0"/>
                    <a:pt x="176782" y="0"/>
                  </a:cubicBezTo>
                  <a:close/>
                </a:path>
              </a:pathLst>
            </a:custGeom>
            <a:solidFill>
              <a:sysClr val="window" lastClr="FFFFFF">
                <a:lumMod val="95000"/>
              </a:sysClr>
            </a:solidFill>
          </p:spPr>
          <p:txBody>
            <a:bodyPr rot="0" spcFirstLastPara="0" vertOverflow="overflow" horzOverflow="overflow" vert="horz" wrap="square" lIns="91440" tIns="45720" rIns="1800000" bIns="1368000" numCol="1" spcCol="0" rtlCol="0" fromWordArt="0" anchor="ctr" anchorCtr="0" forceAA="0" compatLnSpc="1">
              <a:normAutofit fontScale="25000"/>
            </a:bodyPr>
            <a:p>
              <a:pPr algn="ctr" fontAlgn="base">
                <a:lnSpc>
                  <a:spcPct val="130000"/>
                </a:lnSpc>
              </a:pPr>
              <a:endParaRPr lang="zh-CN" altLang="en-US" sz="2800" b="1" strike="noStrike" kern="0" noProof="1" dirty="0">
                <a:solidFill>
                  <a:srgbClr val="DECC00"/>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34155" name="任意多边形 31"/>
            <p:cNvSpPr/>
            <p:nvPr>
              <p:custDataLst>
                <p:tags r:id="rId8"/>
              </p:custDataLst>
            </p:nvPr>
          </p:nvSpPr>
          <p:spPr>
            <a:xfrm>
              <a:off x="6616" y="4135"/>
              <a:ext cx="3834" cy="2015"/>
            </a:xfrm>
            <a:custGeom>
              <a:avLst/>
              <a:gdLst/>
              <a:ahLst/>
              <a:cxnLst>
                <a:cxn ang="0">
                  <a:pos x="1746" y="0"/>
                </a:cxn>
                <a:cxn ang="0">
                  <a:pos x="3556" y="0"/>
                </a:cxn>
                <a:cxn ang="0">
                  <a:pos x="3834" y="277"/>
                </a:cxn>
                <a:cxn ang="0">
                  <a:pos x="3834" y="1737"/>
                </a:cxn>
                <a:cxn ang="0">
                  <a:pos x="3556" y="2015"/>
                </a:cxn>
                <a:cxn ang="0">
                  <a:pos x="277" y="2015"/>
                </a:cxn>
                <a:cxn ang="0">
                  <a:pos x="0" y="1737"/>
                </a:cxn>
                <a:cxn ang="0">
                  <a:pos x="0" y="461"/>
                </a:cxn>
                <a:cxn ang="0">
                  <a:pos x="222" y="238"/>
                </a:cxn>
                <a:cxn ang="0">
                  <a:pos x="1507" y="238"/>
                </a:cxn>
              </a:cxnLst>
              <a:pathLst>
                <a:path w="1993900" h="1047750">
                  <a:moveTo>
                    <a:pt x="908048" y="0"/>
                  </a:moveTo>
                  <a:lnTo>
                    <a:pt x="1849499" y="0"/>
                  </a:lnTo>
                  <a:cubicBezTo>
                    <a:pt x="1929249" y="0"/>
                    <a:pt x="1993900" y="64651"/>
                    <a:pt x="1993900" y="144401"/>
                  </a:cubicBezTo>
                  <a:lnTo>
                    <a:pt x="1993900" y="903349"/>
                  </a:lnTo>
                  <a:cubicBezTo>
                    <a:pt x="1993900" y="983099"/>
                    <a:pt x="1929249" y="1047750"/>
                    <a:pt x="1849499" y="1047750"/>
                  </a:cubicBezTo>
                  <a:lnTo>
                    <a:pt x="144401" y="1047750"/>
                  </a:lnTo>
                  <a:cubicBezTo>
                    <a:pt x="64651" y="1047750"/>
                    <a:pt x="0" y="983099"/>
                    <a:pt x="0" y="903349"/>
                  </a:cubicBezTo>
                  <a:lnTo>
                    <a:pt x="0" y="239711"/>
                  </a:lnTo>
                  <a:lnTo>
                    <a:pt x="115888" y="123823"/>
                  </a:lnTo>
                  <a:lnTo>
                    <a:pt x="784225" y="123823"/>
                  </a:lnTo>
                  <a:close/>
                </a:path>
              </a:pathLst>
            </a:custGeom>
            <a:solidFill>
              <a:srgbClr val="00A7D6"/>
            </a:solidFill>
            <a:ln w="9525">
              <a:noFill/>
            </a:ln>
          </p:spPr>
          <p:txBody>
            <a:bodyPr/>
            <a:p>
              <a:endParaRPr lang="zh-CN" altLang="en-US"/>
            </a:p>
          </p:txBody>
        </p:sp>
        <p:sp>
          <p:nvSpPr>
            <p:cNvPr id="109" name="文本框 108"/>
            <p:cNvSpPr txBox="1"/>
            <p:nvPr>
              <p:custDataLst>
                <p:tags r:id="rId9"/>
              </p:custDataLst>
            </p:nvPr>
          </p:nvSpPr>
          <p:spPr>
            <a:xfrm>
              <a:off x="6918" y="4570"/>
              <a:ext cx="3414" cy="1281"/>
            </a:xfrm>
            <a:prstGeom prst="rect">
              <a:avLst/>
            </a:prstGeom>
            <a:noFill/>
          </p:spPr>
          <p:txBody>
            <a:bodyPr wrap="square" lIns="90000" tIns="46800" rIns="90000" bIns="46800" rtlCol="0" anchor="ctr" anchorCtr="0"/>
            <a:p>
              <a:pPr algn="ctr">
                <a:lnSpc>
                  <a:spcPct val="120000"/>
                </a:lnSpc>
              </a:pPr>
              <a:r>
                <a:rPr lang="zh-CN" altLang="en-US" sz="1600" spc="100" noProof="1">
                  <a:solidFill>
                    <a:sysClr val="window" lastClr="FFFFFF"/>
                  </a:solidFill>
                  <a:latin typeface="微软雅黑" panose="020B0503020204020204" pitchFamily="34" charset="-122"/>
                  <a:ea typeface="微软雅黑" panose="020B0503020204020204" pitchFamily="34" charset="-122"/>
                  <a:cs typeface="+mn-cs"/>
                </a:rPr>
                <a:t>债券的安全性</a:t>
              </a:r>
              <a:endParaRPr lang="zh-CN" altLang="en-US" sz="1600" spc="100" noProof="1">
                <a:solidFill>
                  <a:sysClr val="window" lastClr="FFFFFF"/>
                </a:solidFill>
                <a:latin typeface="微软雅黑" panose="020B0503020204020204" pitchFamily="34" charset="-122"/>
                <a:ea typeface="微软雅黑" panose="020B0503020204020204" pitchFamily="34" charset="-122"/>
                <a:cs typeface="+mn-cs"/>
              </a:endParaRPr>
            </a:p>
          </p:txBody>
        </p:sp>
        <p:sp>
          <p:nvSpPr>
            <p:cNvPr id="110" name="任意多边形 33"/>
            <p:cNvSpPr/>
            <p:nvPr>
              <p:custDataLst>
                <p:tags r:id="rId10"/>
              </p:custDataLst>
            </p:nvPr>
          </p:nvSpPr>
          <p:spPr>
            <a:xfrm>
              <a:off x="11418" y="3684"/>
              <a:ext cx="3834" cy="2467"/>
            </a:xfrm>
            <a:custGeom>
              <a:avLst/>
              <a:gdLst>
                <a:gd name="connsiteX0" fmla="*/ 176782 w 1993900"/>
                <a:gd name="connsiteY0" fmla="*/ 0 h 1282700"/>
                <a:gd name="connsiteX1" fmla="*/ 399032 w 1993900"/>
                <a:gd name="connsiteY1" fmla="*/ 0 h 1282700"/>
                <a:gd name="connsiteX2" fmla="*/ 435678 w 1993900"/>
                <a:gd name="connsiteY2" fmla="*/ 0 h 1282700"/>
                <a:gd name="connsiteX3" fmla="*/ 657928 w 1993900"/>
                <a:gd name="connsiteY3" fmla="*/ 0 h 1282700"/>
                <a:gd name="connsiteX4" fmla="*/ 854778 w 1993900"/>
                <a:gd name="connsiteY4" fmla="*/ 196850 h 1282700"/>
                <a:gd name="connsiteX5" fmla="*/ 996950 w 1993900"/>
                <a:gd name="connsiteY5" fmla="*/ 196850 h 1282700"/>
                <a:gd name="connsiteX6" fmla="*/ 1844248 w 1993900"/>
                <a:gd name="connsiteY6" fmla="*/ 196850 h 1282700"/>
                <a:gd name="connsiteX7" fmla="*/ 1993900 w 1993900"/>
                <a:gd name="connsiteY7" fmla="*/ 346502 h 1282700"/>
                <a:gd name="connsiteX8" fmla="*/ 1993900 w 1993900"/>
                <a:gd name="connsiteY8" fmla="*/ 590550 h 1282700"/>
                <a:gd name="connsiteX9" fmla="*/ 1993900 w 1993900"/>
                <a:gd name="connsiteY9" fmla="*/ 1105918 h 1282700"/>
                <a:gd name="connsiteX10" fmla="*/ 1993900 w 1993900"/>
                <a:gd name="connsiteY10" fmla="*/ 1133048 h 1282700"/>
                <a:gd name="connsiteX11" fmla="*/ 1844248 w 1993900"/>
                <a:gd name="connsiteY11" fmla="*/ 1282700 h 1282700"/>
                <a:gd name="connsiteX12" fmla="*/ 1817118 w 1993900"/>
                <a:gd name="connsiteY12" fmla="*/ 1282700 h 1282700"/>
                <a:gd name="connsiteX13" fmla="*/ 996950 w 1993900"/>
                <a:gd name="connsiteY13" fmla="*/ 1282700 h 1282700"/>
                <a:gd name="connsiteX14" fmla="*/ 399032 w 1993900"/>
                <a:gd name="connsiteY14" fmla="*/ 1282700 h 1282700"/>
                <a:gd name="connsiteX15" fmla="*/ 371902 w 1993900"/>
                <a:gd name="connsiteY15" fmla="*/ 1282700 h 1282700"/>
                <a:gd name="connsiteX16" fmla="*/ 176782 w 1993900"/>
                <a:gd name="connsiteY16" fmla="*/ 1282700 h 1282700"/>
                <a:gd name="connsiteX17" fmla="*/ 149652 w 1993900"/>
                <a:gd name="connsiteY17" fmla="*/ 1282700 h 1282700"/>
                <a:gd name="connsiteX18" fmla="*/ 0 w 1993900"/>
                <a:gd name="connsiteY18" fmla="*/ 1133048 h 1282700"/>
                <a:gd name="connsiteX19" fmla="*/ 0 w 1993900"/>
                <a:gd name="connsiteY19" fmla="*/ 1105918 h 1282700"/>
                <a:gd name="connsiteX20" fmla="*/ 0 w 1993900"/>
                <a:gd name="connsiteY20" fmla="*/ 346502 h 1282700"/>
                <a:gd name="connsiteX21" fmla="*/ 0 w 1993900"/>
                <a:gd name="connsiteY21" fmla="*/ 176782 h 1282700"/>
                <a:gd name="connsiteX22" fmla="*/ 176782 w 1993900"/>
                <a:gd name="connsiteY22" fmla="*/ 0 h 12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93900" h="1282700">
                  <a:moveTo>
                    <a:pt x="176782" y="0"/>
                  </a:moveTo>
                  <a:lnTo>
                    <a:pt x="399032" y="0"/>
                  </a:lnTo>
                  <a:lnTo>
                    <a:pt x="435678" y="0"/>
                  </a:lnTo>
                  <a:lnTo>
                    <a:pt x="657928" y="0"/>
                  </a:lnTo>
                  <a:lnTo>
                    <a:pt x="854778" y="196850"/>
                  </a:lnTo>
                  <a:lnTo>
                    <a:pt x="996950" y="196850"/>
                  </a:lnTo>
                  <a:lnTo>
                    <a:pt x="1844248" y="196850"/>
                  </a:lnTo>
                  <a:cubicBezTo>
                    <a:pt x="1926899" y="196850"/>
                    <a:pt x="1993900" y="263851"/>
                    <a:pt x="1993900" y="346502"/>
                  </a:cubicBezTo>
                  <a:lnTo>
                    <a:pt x="1993900" y="590550"/>
                  </a:lnTo>
                  <a:lnTo>
                    <a:pt x="1993900" y="1105918"/>
                  </a:lnTo>
                  <a:lnTo>
                    <a:pt x="1993900" y="1133048"/>
                  </a:lnTo>
                  <a:cubicBezTo>
                    <a:pt x="1993900" y="1215699"/>
                    <a:pt x="1926899" y="1282700"/>
                    <a:pt x="1844248" y="1282700"/>
                  </a:cubicBezTo>
                  <a:lnTo>
                    <a:pt x="1817118" y="1282700"/>
                  </a:lnTo>
                  <a:lnTo>
                    <a:pt x="996950" y="1282700"/>
                  </a:lnTo>
                  <a:lnTo>
                    <a:pt x="399032" y="1282700"/>
                  </a:lnTo>
                  <a:lnTo>
                    <a:pt x="371902" y="1282700"/>
                  </a:lnTo>
                  <a:lnTo>
                    <a:pt x="176782" y="1282700"/>
                  </a:lnTo>
                  <a:lnTo>
                    <a:pt x="149652" y="1282700"/>
                  </a:lnTo>
                  <a:cubicBezTo>
                    <a:pt x="67001" y="1282700"/>
                    <a:pt x="0" y="1215699"/>
                    <a:pt x="0" y="1133048"/>
                  </a:cubicBezTo>
                  <a:lnTo>
                    <a:pt x="0" y="1105918"/>
                  </a:lnTo>
                  <a:lnTo>
                    <a:pt x="0" y="346502"/>
                  </a:lnTo>
                  <a:lnTo>
                    <a:pt x="0" y="176782"/>
                  </a:lnTo>
                  <a:cubicBezTo>
                    <a:pt x="0" y="79148"/>
                    <a:pt x="79148" y="0"/>
                    <a:pt x="176782" y="0"/>
                  </a:cubicBezTo>
                  <a:close/>
                </a:path>
              </a:pathLst>
            </a:custGeom>
            <a:solidFill>
              <a:sysClr val="window" lastClr="FFFFFF">
                <a:lumMod val="95000"/>
              </a:sysClr>
            </a:solidFill>
          </p:spPr>
          <p:txBody>
            <a:bodyPr rot="0" spcFirstLastPara="0" vertOverflow="overflow" horzOverflow="overflow" vert="horz" wrap="square" lIns="91440" tIns="45720" rIns="1800000" bIns="1368000" numCol="1" spcCol="0" rtlCol="0" fromWordArt="0" anchor="ctr" anchorCtr="0" forceAA="0" compatLnSpc="1">
              <a:normAutofit fontScale="25000"/>
            </a:bodyPr>
            <a:p>
              <a:pPr algn="ctr" fontAlgn="base">
                <a:lnSpc>
                  <a:spcPct val="130000"/>
                </a:lnSpc>
              </a:pPr>
              <a:endParaRPr lang="zh-CN" altLang="en-US" sz="2800" b="1" strike="noStrike" kern="0" noProof="1" dirty="0">
                <a:solidFill>
                  <a:srgbClr val="A0BB0C"/>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34158" name="任意多边形 34"/>
            <p:cNvSpPr/>
            <p:nvPr>
              <p:custDataLst>
                <p:tags r:id="rId11"/>
              </p:custDataLst>
            </p:nvPr>
          </p:nvSpPr>
          <p:spPr>
            <a:xfrm>
              <a:off x="11418" y="4135"/>
              <a:ext cx="3834" cy="2015"/>
            </a:xfrm>
            <a:custGeom>
              <a:avLst/>
              <a:gdLst/>
              <a:ahLst/>
              <a:cxnLst>
                <a:cxn ang="0">
                  <a:pos x="1746" y="0"/>
                </a:cxn>
                <a:cxn ang="0">
                  <a:pos x="3556" y="0"/>
                </a:cxn>
                <a:cxn ang="0">
                  <a:pos x="3834" y="277"/>
                </a:cxn>
                <a:cxn ang="0">
                  <a:pos x="3834" y="1737"/>
                </a:cxn>
                <a:cxn ang="0">
                  <a:pos x="3556" y="2015"/>
                </a:cxn>
                <a:cxn ang="0">
                  <a:pos x="277" y="2015"/>
                </a:cxn>
                <a:cxn ang="0">
                  <a:pos x="0" y="1737"/>
                </a:cxn>
                <a:cxn ang="0">
                  <a:pos x="0" y="461"/>
                </a:cxn>
                <a:cxn ang="0">
                  <a:pos x="222" y="238"/>
                </a:cxn>
                <a:cxn ang="0">
                  <a:pos x="1507" y="238"/>
                </a:cxn>
              </a:cxnLst>
              <a:pathLst>
                <a:path w="1993900" h="1047750">
                  <a:moveTo>
                    <a:pt x="908048" y="0"/>
                  </a:moveTo>
                  <a:lnTo>
                    <a:pt x="1849499" y="0"/>
                  </a:lnTo>
                  <a:cubicBezTo>
                    <a:pt x="1929249" y="0"/>
                    <a:pt x="1993900" y="64651"/>
                    <a:pt x="1993900" y="144401"/>
                  </a:cubicBezTo>
                  <a:lnTo>
                    <a:pt x="1993900" y="903349"/>
                  </a:lnTo>
                  <a:cubicBezTo>
                    <a:pt x="1993900" y="983099"/>
                    <a:pt x="1929249" y="1047750"/>
                    <a:pt x="1849499" y="1047750"/>
                  </a:cubicBezTo>
                  <a:lnTo>
                    <a:pt x="144401" y="1047750"/>
                  </a:lnTo>
                  <a:cubicBezTo>
                    <a:pt x="64651" y="1047750"/>
                    <a:pt x="0" y="983099"/>
                    <a:pt x="0" y="903349"/>
                  </a:cubicBezTo>
                  <a:lnTo>
                    <a:pt x="0" y="239711"/>
                  </a:lnTo>
                  <a:lnTo>
                    <a:pt x="115888" y="123823"/>
                  </a:lnTo>
                  <a:lnTo>
                    <a:pt x="784225" y="123823"/>
                  </a:lnTo>
                  <a:close/>
                </a:path>
              </a:pathLst>
            </a:custGeom>
            <a:solidFill>
              <a:schemeClr val="accent1"/>
            </a:solidFill>
            <a:ln w="9525">
              <a:noFill/>
            </a:ln>
          </p:spPr>
          <p:txBody>
            <a:bodyPr/>
            <a:p>
              <a:endParaRPr lang="zh-CN" altLang="en-US"/>
            </a:p>
          </p:txBody>
        </p:sp>
        <p:sp>
          <p:nvSpPr>
            <p:cNvPr id="112" name="文本框 111"/>
            <p:cNvSpPr txBox="1"/>
            <p:nvPr>
              <p:custDataLst>
                <p:tags r:id="rId12"/>
              </p:custDataLst>
            </p:nvPr>
          </p:nvSpPr>
          <p:spPr>
            <a:xfrm>
              <a:off x="11846" y="4587"/>
              <a:ext cx="2982" cy="1281"/>
            </a:xfrm>
            <a:prstGeom prst="rect">
              <a:avLst/>
            </a:prstGeom>
            <a:noFill/>
          </p:spPr>
          <p:txBody>
            <a:bodyPr wrap="square" lIns="90000" tIns="46800" rIns="90000" bIns="46800" rtlCol="0" anchor="ctr" anchorCtr="0">
              <a:normAutofit/>
            </a:bodyPr>
            <a:p>
              <a:pPr algn="ctr">
                <a:lnSpc>
                  <a:spcPct val="120000"/>
                </a:lnSpc>
              </a:pPr>
              <a:r>
                <a:rPr lang="zh-CN" altLang="en-US" sz="1600" spc="200" noProof="1">
                  <a:solidFill>
                    <a:sysClr val="window" lastClr="FFFFFF"/>
                  </a:solidFill>
                  <a:latin typeface="微软雅黑" panose="020B0503020204020204" pitchFamily="34" charset="-122"/>
                  <a:ea typeface="微软雅黑" panose="020B0503020204020204" pitchFamily="34" charset="-122"/>
                  <a:cs typeface="+mn-cs"/>
                </a:rPr>
                <a:t>债券的收益性</a:t>
              </a:r>
              <a:endParaRPr lang="zh-CN" altLang="en-US" sz="1600" spc="200" noProof="1">
                <a:solidFill>
                  <a:sysClr val="window" lastClr="FFFFFF"/>
                </a:solidFill>
                <a:latin typeface="微软雅黑" panose="020B0503020204020204" pitchFamily="34" charset="-122"/>
                <a:ea typeface="微软雅黑" panose="020B0503020204020204" pitchFamily="34" charset="-122"/>
                <a:cs typeface="+mn-cs"/>
              </a:endParaRPr>
            </a:p>
          </p:txBody>
        </p:sp>
        <p:sp>
          <p:nvSpPr>
            <p:cNvPr id="113" name="任意多边形 36"/>
            <p:cNvSpPr/>
            <p:nvPr>
              <p:custDataLst>
                <p:tags r:id="rId13"/>
              </p:custDataLst>
            </p:nvPr>
          </p:nvSpPr>
          <p:spPr>
            <a:xfrm>
              <a:off x="4215" y="6863"/>
              <a:ext cx="3834" cy="2467"/>
            </a:xfrm>
            <a:custGeom>
              <a:avLst/>
              <a:gdLst>
                <a:gd name="connsiteX0" fmla="*/ 176782 w 1993900"/>
                <a:gd name="connsiteY0" fmla="*/ 0 h 1282700"/>
                <a:gd name="connsiteX1" fmla="*/ 399032 w 1993900"/>
                <a:gd name="connsiteY1" fmla="*/ 0 h 1282700"/>
                <a:gd name="connsiteX2" fmla="*/ 435678 w 1993900"/>
                <a:gd name="connsiteY2" fmla="*/ 0 h 1282700"/>
                <a:gd name="connsiteX3" fmla="*/ 657928 w 1993900"/>
                <a:gd name="connsiteY3" fmla="*/ 0 h 1282700"/>
                <a:gd name="connsiteX4" fmla="*/ 854778 w 1993900"/>
                <a:gd name="connsiteY4" fmla="*/ 196850 h 1282700"/>
                <a:gd name="connsiteX5" fmla="*/ 996950 w 1993900"/>
                <a:gd name="connsiteY5" fmla="*/ 196850 h 1282700"/>
                <a:gd name="connsiteX6" fmla="*/ 1844248 w 1993900"/>
                <a:gd name="connsiteY6" fmla="*/ 196850 h 1282700"/>
                <a:gd name="connsiteX7" fmla="*/ 1993900 w 1993900"/>
                <a:gd name="connsiteY7" fmla="*/ 346502 h 1282700"/>
                <a:gd name="connsiteX8" fmla="*/ 1993900 w 1993900"/>
                <a:gd name="connsiteY8" fmla="*/ 590550 h 1282700"/>
                <a:gd name="connsiteX9" fmla="*/ 1993900 w 1993900"/>
                <a:gd name="connsiteY9" fmla="*/ 1105918 h 1282700"/>
                <a:gd name="connsiteX10" fmla="*/ 1993900 w 1993900"/>
                <a:gd name="connsiteY10" fmla="*/ 1133048 h 1282700"/>
                <a:gd name="connsiteX11" fmla="*/ 1844248 w 1993900"/>
                <a:gd name="connsiteY11" fmla="*/ 1282700 h 1282700"/>
                <a:gd name="connsiteX12" fmla="*/ 1817118 w 1993900"/>
                <a:gd name="connsiteY12" fmla="*/ 1282700 h 1282700"/>
                <a:gd name="connsiteX13" fmla="*/ 996950 w 1993900"/>
                <a:gd name="connsiteY13" fmla="*/ 1282700 h 1282700"/>
                <a:gd name="connsiteX14" fmla="*/ 399032 w 1993900"/>
                <a:gd name="connsiteY14" fmla="*/ 1282700 h 1282700"/>
                <a:gd name="connsiteX15" fmla="*/ 371902 w 1993900"/>
                <a:gd name="connsiteY15" fmla="*/ 1282700 h 1282700"/>
                <a:gd name="connsiteX16" fmla="*/ 176782 w 1993900"/>
                <a:gd name="connsiteY16" fmla="*/ 1282700 h 1282700"/>
                <a:gd name="connsiteX17" fmla="*/ 149652 w 1993900"/>
                <a:gd name="connsiteY17" fmla="*/ 1282700 h 1282700"/>
                <a:gd name="connsiteX18" fmla="*/ 0 w 1993900"/>
                <a:gd name="connsiteY18" fmla="*/ 1133048 h 1282700"/>
                <a:gd name="connsiteX19" fmla="*/ 0 w 1993900"/>
                <a:gd name="connsiteY19" fmla="*/ 1105918 h 1282700"/>
                <a:gd name="connsiteX20" fmla="*/ 0 w 1993900"/>
                <a:gd name="connsiteY20" fmla="*/ 346502 h 1282700"/>
                <a:gd name="connsiteX21" fmla="*/ 0 w 1993900"/>
                <a:gd name="connsiteY21" fmla="*/ 176782 h 1282700"/>
                <a:gd name="connsiteX22" fmla="*/ 176782 w 1993900"/>
                <a:gd name="connsiteY22" fmla="*/ 0 h 12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93900" h="1282700">
                  <a:moveTo>
                    <a:pt x="176782" y="0"/>
                  </a:moveTo>
                  <a:lnTo>
                    <a:pt x="399032" y="0"/>
                  </a:lnTo>
                  <a:lnTo>
                    <a:pt x="435678" y="0"/>
                  </a:lnTo>
                  <a:lnTo>
                    <a:pt x="657928" y="0"/>
                  </a:lnTo>
                  <a:lnTo>
                    <a:pt x="854778" y="196850"/>
                  </a:lnTo>
                  <a:lnTo>
                    <a:pt x="996950" y="196850"/>
                  </a:lnTo>
                  <a:lnTo>
                    <a:pt x="1844248" y="196850"/>
                  </a:lnTo>
                  <a:cubicBezTo>
                    <a:pt x="1926899" y="196850"/>
                    <a:pt x="1993900" y="263851"/>
                    <a:pt x="1993900" y="346502"/>
                  </a:cubicBezTo>
                  <a:lnTo>
                    <a:pt x="1993900" y="590550"/>
                  </a:lnTo>
                  <a:lnTo>
                    <a:pt x="1993900" y="1105918"/>
                  </a:lnTo>
                  <a:lnTo>
                    <a:pt x="1993900" y="1133048"/>
                  </a:lnTo>
                  <a:cubicBezTo>
                    <a:pt x="1993900" y="1215699"/>
                    <a:pt x="1926899" y="1282700"/>
                    <a:pt x="1844248" y="1282700"/>
                  </a:cubicBezTo>
                  <a:lnTo>
                    <a:pt x="1817118" y="1282700"/>
                  </a:lnTo>
                  <a:lnTo>
                    <a:pt x="996950" y="1282700"/>
                  </a:lnTo>
                  <a:lnTo>
                    <a:pt x="399032" y="1282700"/>
                  </a:lnTo>
                  <a:lnTo>
                    <a:pt x="371902" y="1282700"/>
                  </a:lnTo>
                  <a:lnTo>
                    <a:pt x="176782" y="1282700"/>
                  </a:lnTo>
                  <a:lnTo>
                    <a:pt x="149652" y="1282700"/>
                  </a:lnTo>
                  <a:cubicBezTo>
                    <a:pt x="67001" y="1282700"/>
                    <a:pt x="0" y="1215699"/>
                    <a:pt x="0" y="1133048"/>
                  </a:cubicBezTo>
                  <a:lnTo>
                    <a:pt x="0" y="1105918"/>
                  </a:lnTo>
                  <a:lnTo>
                    <a:pt x="0" y="346502"/>
                  </a:lnTo>
                  <a:lnTo>
                    <a:pt x="0" y="176782"/>
                  </a:lnTo>
                  <a:cubicBezTo>
                    <a:pt x="0" y="79148"/>
                    <a:pt x="79148" y="0"/>
                    <a:pt x="176782" y="0"/>
                  </a:cubicBezTo>
                  <a:close/>
                </a:path>
              </a:pathLst>
            </a:custGeom>
            <a:solidFill>
              <a:sysClr val="window" lastClr="FFFFFF">
                <a:lumMod val="95000"/>
              </a:sysClr>
            </a:solidFill>
          </p:spPr>
          <p:txBody>
            <a:bodyPr rot="0" spcFirstLastPara="0" vertOverflow="overflow" horzOverflow="overflow" vert="horz" wrap="square" lIns="91440" tIns="45720" rIns="1800000" bIns="1368000" numCol="1" spcCol="0" rtlCol="0" fromWordArt="0" anchor="ctr" anchorCtr="0" forceAA="0" compatLnSpc="1">
              <a:normAutofit fontScale="25000"/>
            </a:bodyPr>
            <a:p>
              <a:pPr algn="ctr" fontAlgn="base">
                <a:lnSpc>
                  <a:spcPct val="130000"/>
                </a:lnSpc>
              </a:pPr>
              <a:endParaRPr lang="zh-CN" altLang="en-US" sz="2800" b="1" strike="noStrike" kern="0" noProof="1" dirty="0">
                <a:solidFill>
                  <a:srgbClr val="689626"/>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34161" name="任意多边形 37"/>
            <p:cNvSpPr/>
            <p:nvPr>
              <p:custDataLst>
                <p:tags r:id="rId14"/>
              </p:custDataLst>
            </p:nvPr>
          </p:nvSpPr>
          <p:spPr>
            <a:xfrm>
              <a:off x="4215" y="7315"/>
              <a:ext cx="3834" cy="2015"/>
            </a:xfrm>
            <a:custGeom>
              <a:avLst/>
              <a:gdLst/>
              <a:ahLst/>
              <a:cxnLst>
                <a:cxn ang="0">
                  <a:pos x="1746" y="0"/>
                </a:cxn>
                <a:cxn ang="0">
                  <a:pos x="3556" y="0"/>
                </a:cxn>
                <a:cxn ang="0">
                  <a:pos x="3834" y="277"/>
                </a:cxn>
                <a:cxn ang="0">
                  <a:pos x="3834" y="1737"/>
                </a:cxn>
                <a:cxn ang="0">
                  <a:pos x="3556" y="2015"/>
                </a:cxn>
                <a:cxn ang="0">
                  <a:pos x="277" y="2015"/>
                </a:cxn>
                <a:cxn ang="0">
                  <a:pos x="0" y="1737"/>
                </a:cxn>
                <a:cxn ang="0">
                  <a:pos x="0" y="461"/>
                </a:cxn>
                <a:cxn ang="0">
                  <a:pos x="222" y="238"/>
                </a:cxn>
                <a:cxn ang="0">
                  <a:pos x="1507" y="238"/>
                </a:cxn>
              </a:cxnLst>
              <a:pathLst>
                <a:path w="1993900" h="1047750">
                  <a:moveTo>
                    <a:pt x="908048" y="0"/>
                  </a:moveTo>
                  <a:lnTo>
                    <a:pt x="1849499" y="0"/>
                  </a:lnTo>
                  <a:cubicBezTo>
                    <a:pt x="1929249" y="0"/>
                    <a:pt x="1993900" y="64651"/>
                    <a:pt x="1993900" y="144401"/>
                  </a:cubicBezTo>
                  <a:lnTo>
                    <a:pt x="1993900" y="903349"/>
                  </a:lnTo>
                  <a:cubicBezTo>
                    <a:pt x="1993900" y="983099"/>
                    <a:pt x="1929249" y="1047750"/>
                    <a:pt x="1849499" y="1047750"/>
                  </a:cubicBezTo>
                  <a:lnTo>
                    <a:pt x="144401" y="1047750"/>
                  </a:lnTo>
                  <a:cubicBezTo>
                    <a:pt x="64651" y="1047750"/>
                    <a:pt x="0" y="983099"/>
                    <a:pt x="0" y="903349"/>
                  </a:cubicBezTo>
                  <a:lnTo>
                    <a:pt x="0" y="239711"/>
                  </a:lnTo>
                  <a:lnTo>
                    <a:pt x="115888" y="123823"/>
                  </a:lnTo>
                  <a:lnTo>
                    <a:pt x="784225" y="123823"/>
                  </a:lnTo>
                  <a:close/>
                </a:path>
              </a:pathLst>
            </a:custGeom>
            <a:solidFill>
              <a:srgbClr val="0070C0"/>
            </a:solidFill>
            <a:ln w="9525">
              <a:noFill/>
            </a:ln>
          </p:spPr>
          <p:txBody>
            <a:bodyPr/>
            <a:p>
              <a:endParaRPr lang="zh-CN" altLang="en-US"/>
            </a:p>
          </p:txBody>
        </p:sp>
        <p:sp>
          <p:nvSpPr>
            <p:cNvPr id="115" name="文本框 114"/>
            <p:cNvSpPr txBox="1"/>
            <p:nvPr>
              <p:custDataLst>
                <p:tags r:id="rId15"/>
              </p:custDataLst>
            </p:nvPr>
          </p:nvSpPr>
          <p:spPr>
            <a:xfrm>
              <a:off x="4635" y="7750"/>
              <a:ext cx="3129" cy="1281"/>
            </a:xfrm>
            <a:prstGeom prst="rect">
              <a:avLst/>
            </a:prstGeom>
            <a:noFill/>
          </p:spPr>
          <p:txBody>
            <a:bodyPr wrap="square" lIns="90000" tIns="46800" rIns="90000" bIns="46800" rtlCol="0" anchor="ctr" anchorCtr="0">
              <a:normAutofit/>
            </a:bodyPr>
            <a:p>
              <a:pPr algn="ctr">
                <a:lnSpc>
                  <a:spcPct val="120000"/>
                </a:lnSpc>
              </a:pPr>
              <a:r>
                <a:rPr lang="zh-CN" altLang="en-US" sz="1600" spc="200" noProof="1">
                  <a:solidFill>
                    <a:sysClr val="window" lastClr="FFFFFF"/>
                  </a:solidFill>
                  <a:latin typeface="微软雅黑" panose="020B0503020204020204" pitchFamily="34" charset="-122"/>
                  <a:ea typeface="微软雅黑" panose="020B0503020204020204" pitchFamily="34" charset="-122"/>
                  <a:cs typeface="+mn-cs"/>
                </a:rPr>
                <a:t>债券的流动性</a:t>
              </a:r>
              <a:endParaRPr lang="zh-CN" altLang="en-US" sz="1600" spc="200" noProof="1">
                <a:solidFill>
                  <a:sysClr val="window" lastClr="FFFFFF"/>
                </a:solidFill>
                <a:latin typeface="微软雅黑" panose="020B0503020204020204" pitchFamily="34" charset="-122"/>
                <a:ea typeface="微软雅黑" panose="020B0503020204020204" pitchFamily="34" charset="-122"/>
                <a:cs typeface="+mn-cs"/>
              </a:endParaRPr>
            </a:p>
          </p:txBody>
        </p:sp>
        <p:sp>
          <p:nvSpPr>
            <p:cNvPr id="116" name="任意多边形 39"/>
            <p:cNvSpPr/>
            <p:nvPr>
              <p:custDataLst>
                <p:tags r:id="rId16"/>
              </p:custDataLst>
            </p:nvPr>
          </p:nvSpPr>
          <p:spPr>
            <a:xfrm>
              <a:off x="9017" y="6863"/>
              <a:ext cx="3834" cy="2467"/>
            </a:xfrm>
            <a:custGeom>
              <a:avLst/>
              <a:gdLst>
                <a:gd name="connsiteX0" fmla="*/ 176782 w 1993900"/>
                <a:gd name="connsiteY0" fmla="*/ 0 h 1282700"/>
                <a:gd name="connsiteX1" fmla="*/ 399032 w 1993900"/>
                <a:gd name="connsiteY1" fmla="*/ 0 h 1282700"/>
                <a:gd name="connsiteX2" fmla="*/ 435678 w 1993900"/>
                <a:gd name="connsiteY2" fmla="*/ 0 h 1282700"/>
                <a:gd name="connsiteX3" fmla="*/ 657928 w 1993900"/>
                <a:gd name="connsiteY3" fmla="*/ 0 h 1282700"/>
                <a:gd name="connsiteX4" fmla="*/ 854778 w 1993900"/>
                <a:gd name="connsiteY4" fmla="*/ 196850 h 1282700"/>
                <a:gd name="connsiteX5" fmla="*/ 996950 w 1993900"/>
                <a:gd name="connsiteY5" fmla="*/ 196850 h 1282700"/>
                <a:gd name="connsiteX6" fmla="*/ 1844248 w 1993900"/>
                <a:gd name="connsiteY6" fmla="*/ 196850 h 1282700"/>
                <a:gd name="connsiteX7" fmla="*/ 1993900 w 1993900"/>
                <a:gd name="connsiteY7" fmla="*/ 346502 h 1282700"/>
                <a:gd name="connsiteX8" fmla="*/ 1993900 w 1993900"/>
                <a:gd name="connsiteY8" fmla="*/ 590550 h 1282700"/>
                <a:gd name="connsiteX9" fmla="*/ 1993900 w 1993900"/>
                <a:gd name="connsiteY9" fmla="*/ 1105918 h 1282700"/>
                <a:gd name="connsiteX10" fmla="*/ 1993900 w 1993900"/>
                <a:gd name="connsiteY10" fmla="*/ 1133048 h 1282700"/>
                <a:gd name="connsiteX11" fmla="*/ 1844248 w 1993900"/>
                <a:gd name="connsiteY11" fmla="*/ 1282700 h 1282700"/>
                <a:gd name="connsiteX12" fmla="*/ 1817118 w 1993900"/>
                <a:gd name="connsiteY12" fmla="*/ 1282700 h 1282700"/>
                <a:gd name="connsiteX13" fmla="*/ 996950 w 1993900"/>
                <a:gd name="connsiteY13" fmla="*/ 1282700 h 1282700"/>
                <a:gd name="connsiteX14" fmla="*/ 399032 w 1993900"/>
                <a:gd name="connsiteY14" fmla="*/ 1282700 h 1282700"/>
                <a:gd name="connsiteX15" fmla="*/ 371902 w 1993900"/>
                <a:gd name="connsiteY15" fmla="*/ 1282700 h 1282700"/>
                <a:gd name="connsiteX16" fmla="*/ 176782 w 1993900"/>
                <a:gd name="connsiteY16" fmla="*/ 1282700 h 1282700"/>
                <a:gd name="connsiteX17" fmla="*/ 149652 w 1993900"/>
                <a:gd name="connsiteY17" fmla="*/ 1282700 h 1282700"/>
                <a:gd name="connsiteX18" fmla="*/ 0 w 1993900"/>
                <a:gd name="connsiteY18" fmla="*/ 1133048 h 1282700"/>
                <a:gd name="connsiteX19" fmla="*/ 0 w 1993900"/>
                <a:gd name="connsiteY19" fmla="*/ 1105918 h 1282700"/>
                <a:gd name="connsiteX20" fmla="*/ 0 w 1993900"/>
                <a:gd name="connsiteY20" fmla="*/ 346502 h 1282700"/>
                <a:gd name="connsiteX21" fmla="*/ 0 w 1993900"/>
                <a:gd name="connsiteY21" fmla="*/ 176782 h 1282700"/>
                <a:gd name="connsiteX22" fmla="*/ 176782 w 1993900"/>
                <a:gd name="connsiteY22" fmla="*/ 0 h 12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93900" h="1282700">
                  <a:moveTo>
                    <a:pt x="176782" y="0"/>
                  </a:moveTo>
                  <a:lnTo>
                    <a:pt x="399032" y="0"/>
                  </a:lnTo>
                  <a:lnTo>
                    <a:pt x="435678" y="0"/>
                  </a:lnTo>
                  <a:lnTo>
                    <a:pt x="657928" y="0"/>
                  </a:lnTo>
                  <a:lnTo>
                    <a:pt x="854778" y="196850"/>
                  </a:lnTo>
                  <a:lnTo>
                    <a:pt x="996950" y="196850"/>
                  </a:lnTo>
                  <a:lnTo>
                    <a:pt x="1844248" y="196850"/>
                  </a:lnTo>
                  <a:cubicBezTo>
                    <a:pt x="1926899" y="196850"/>
                    <a:pt x="1993900" y="263851"/>
                    <a:pt x="1993900" y="346502"/>
                  </a:cubicBezTo>
                  <a:lnTo>
                    <a:pt x="1993900" y="590550"/>
                  </a:lnTo>
                  <a:lnTo>
                    <a:pt x="1993900" y="1105918"/>
                  </a:lnTo>
                  <a:lnTo>
                    <a:pt x="1993900" y="1133048"/>
                  </a:lnTo>
                  <a:cubicBezTo>
                    <a:pt x="1993900" y="1215699"/>
                    <a:pt x="1926899" y="1282700"/>
                    <a:pt x="1844248" y="1282700"/>
                  </a:cubicBezTo>
                  <a:lnTo>
                    <a:pt x="1817118" y="1282700"/>
                  </a:lnTo>
                  <a:lnTo>
                    <a:pt x="996950" y="1282700"/>
                  </a:lnTo>
                  <a:lnTo>
                    <a:pt x="399032" y="1282700"/>
                  </a:lnTo>
                  <a:lnTo>
                    <a:pt x="371902" y="1282700"/>
                  </a:lnTo>
                  <a:lnTo>
                    <a:pt x="176782" y="1282700"/>
                  </a:lnTo>
                  <a:lnTo>
                    <a:pt x="149652" y="1282700"/>
                  </a:lnTo>
                  <a:cubicBezTo>
                    <a:pt x="67001" y="1282700"/>
                    <a:pt x="0" y="1215699"/>
                    <a:pt x="0" y="1133048"/>
                  </a:cubicBezTo>
                  <a:lnTo>
                    <a:pt x="0" y="1105918"/>
                  </a:lnTo>
                  <a:lnTo>
                    <a:pt x="0" y="346502"/>
                  </a:lnTo>
                  <a:lnTo>
                    <a:pt x="0" y="176782"/>
                  </a:lnTo>
                  <a:cubicBezTo>
                    <a:pt x="0" y="79148"/>
                    <a:pt x="79148" y="0"/>
                    <a:pt x="176782" y="0"/>
                  </a:cubicBezTo>
                  <a:close/>
                </a:path>
              </a:pathLst>
            </a:custGeom>
            <a:solidFill>
              <a:sysClr val="window" lastClr="FFFFFF">
                <a:lumMod val="95000"/>
              </a:sysClr>
            </a:solidFill>
          </p:spPr>
          <p:txBody>
            <a:bodyPr rot="0" spcFirstLastPara="0" vertOverflow="overflow" horzOverflow="overflow" vert="horz" wrap="square" lIns="91440" tIns="45720" rIns="1800000" bIns="1368000" numCol="1" spcCol="0" rtlCol="0" fromWordArt="0" anchor="ctr" anchorCtr="0" forceAA="0" compatLnSpc="1">
              <a:normAutofit fontScale="25000"/>
            </a:bodyPr>
            <a:p>
              <a:pPr algn="ctr" fontAlgn="base">
                <a:lnSpc>
                  <a:spcPct val="130000"/>
                </a:lnSpc>
              </a:pPr>
              <a:endParaRPr lang="zh-CN" altLang="en-US" sz="2800" b="1" strike="noStrike" kern="0" noProof="1" dirty="0">
                <a:solidFill>
                  <a:srgbClr val="44750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17" name="任意多边形 40"/>
            <p:cNvSpPr/>
            <p:nvPr>
              <p:custDataLst>
                <p:tags r:id="rId17"/>
              </p:custDataLst>
            </p:nvPr>
          </p:nvSpPr>
          <p:spPr>
            <a:xfrm>
              <a:off x="9017" y="7315"/>
              <a:ext cx="3834" cy="2015"/>
            </a:xfrm>
            <a:custGeom>
              <a:avLst/>
              <a:gdLst>
                <a:gd name="connsiteX0" fmla="*/ 908048 w 1993900"/>
                <a:gd name="connsiteY0" fmla="*/ 0 h 1047750"/>
                <a:gd name="connsiteX1" fmla="*/ 1849499 w 1993900"/>
                <a:gd name="connsiteY1" fmla="*/ 0 h 1047750"/>
                <a:gd name="connsiteX2" fmla="*/ 1993900 w 1993900"/>
                <a:gd name="connsiteY2" fmla="*/ 144401 h 1047750"/>
                <a:gd name="connsiteX3" fmla="*/ 1993900 w 1993900"/>
                <a:gd name="connsiteY3" fmla="*/ 903349 h 1047750"/>
                <a:gd name="connsiteX4" fmla="*/ 1849499 w 1993900"/>
                <a:gd name="connsiteY4" fmla="*/ 1047750 h 1047750"/>
                <a:gd name="connsiteX5" fmla="*/ 144401 w 1993900"/>
                <a:gd name="connsiteY5" fmla="*/ 1047750 h 1047750"/>
                <a:gd name="connsiteX6" fmla="*/ 0 w 1993900"/>
                <a:gd name="connsiteY6" fmla="*/ 903349 h 1047750"/>
                <a:gd name="connsiteX7" fmla="*/ 0 w 1993900"/>
                <a:gd name="connsiteY7" fmla="*/ 239711 h 1047750"/>
                <a:gd name="connsiteX8" fmla="*/ 115888 w 1993900"/>
                <a:gd name="connsiteY8" fmla="*/ 123823 h 1047750"/>
                <a:gd name="connsiteX9" fmla="*/ 784225 w 1993900"/>
                <a:gd name="connsiteY9" fmla="*/ 123823 h 1047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93900" h="1047750">
                  <a:moveTo>
                    <a:pt x="908048" y="0"/>
                  </a:moveTo>
                  <a:lnTo>
                    <a:pt x="1849499" y="0"/>
                  </a:lnTo>
                  <a:cubicBezTo>
                    <a:pt x="1929249" y="0"/>
                    <a:pt x="1993900" y="64651"/>
                    <a:pt x="1993900" y="144401"/>
                  </a:cubicBezTo>
                  <a:lnTo>
                    <a:pt x="1993900" y="903349"/>
                  </a:lnTo>
                  <a:cubicBezTo>
                    <a:pt x="1993900" y="983099"/>
                    <a:pt x="1929249" y="1047750"/>
                    <a:pt x="1849499" y="1047750"/>
                  </a:cubicBezTo>
                  <a:lnTo>
                    <a:pt x="144401" y="1047750"/>
                  </a:lnTo>
                  <a:cubicBezTo>
                    <a:pt x="64651" y="1047750"/>
                    <a:pt x="0" y="983099"/>
                    <a:pt x="0" y="903349"/>
                  </a:cubicBezTo>
                  <a:lnTo>
                    <a:pt x="0" y="239711"/>
                  </a:lnTo>
                  <a:lnTo>
                    <a:pt x="115888" y="123823"/>
                  </a:lnTo>
                  <a:lnTo>
                    <a:pt x="784225" y="123823"/>
                  </a:lnTo>
                  <a:close/>
                </a:path>
              </a:pathLst>
            </a:custGeom>
            <a:solidFill>
              <a:schemeClr val="accent3">
                <a:lumMod val="75000"/>
              </a:schemeClr>
            </a:solidFill>
          </p:spPr>
          <p:txBody>
            <a:bodyPr rot="0" spcFirstLastPara="0" vertOverflow="overflow" horzOverflow="overflow" vert="horz" wrap="square" lIns="91440" tIns="216000" rIns="91440" bIns="45720" numCol="1" spcCol="0" rtlCol="0" fromWordArt="0" anchor="ctr" anchorCtr="0" forceAA="0" compatLnSpc="1">
              <a:normAutofit/>
            </a:bodyPr>
            <a:p>
              <a:pPr algn="ctr" fontAlgn="base">
                <a:lnSpc>
                  <a:spcPct val="130000"/>
                </a:lnSpc>
              </a:pPr>
              <a:endParaRPr lang="zh-CN" altLang="en-US" strike="noStrike" noProof="1" dirty="0">
                <a:solidFill>
                  <a:sysClr val="window" lastClr="FFFFF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18" name="文本框 117"/>
            <p:cNvSpPr txBox="1"/>
            <p:nvPr>
              <p:custDataLst>
                <p:tags r:id="rId18"/>
              </p:custDataLst>
            </p:nvPr>
          </p:nvSpPr>
          <p:spPr>
            <a:xfrm>
              <a:off x="9438" y="7750"/>
              <a:ext cx="3129" cy="1281"/>
            </a:xfrm>
            <a:prstGeom prst="rect">
              <a:avLst/>
            </a:prstGeom>
            <a:noFill/>
          </p:spPr>
          <p:txBody>
            <a:bodyPr wrap="square" lIns="90000" tIns="46800" rIns="90000" bIns="46800" rtlCol="0" anchor="ctr" anchorCtr="0">
              <a:normAutofit/>
            </a:bodyPr>
            <a:p>
              <a:pPr algn="ctr">
                <a:lnSpc>
                  <a:spcPct val="120000"/>
                </a:lnSpc>
              </a:pPr>
              <a:r>
                <a:rPr lang="zh-CN" altLang="en-US" sz="1600" spc="200" noProof="1">
                  <a:solidFill>
                    <a:sysClr val="window" lastClr="FFFFFF"/>
                  </a:solidFill>
                  <a:latin typeface="微软雅黑" panose="020B0503020204020204" pitchFamily="34" charset="-122"/>
                  <a:ea typeface="微软雅黑" panose="020B0503020204020204" pitchFamily="34" charset="-122"/>
                  <a:cs typeface="+mn-cs"/>
                </a:rPr>
                <a:t>债券的偿还性</a:t>
              </a:r>
              <a:endParaRPr lang="zh-CN" altLang="en-US" sz="1600" spc="200" noProof="1">
                <a:solidFill>
                  <a:sysClr val="window" lastClr="FFFFFF"/>
                </a:solidFill>
                <a:latin typeface="微软雅黑" panose="020B0503020204020204" pitchFamily="34" charset="-122"/>
                <a:ea typeface="微软雅黑" panose="020B0503020204020204" pitchFamily="34" charset="-122"/>
                <a:cs typeface="+mn-cs"/>
              </a:endParaRPr>
            </a:p>
          </p:txBody>
        </p:sp>
        <p:sp>
          <p:nvSpPr>
            <p:cNvPr id="134166" name="文本框 118"/>
            <p:cNvSpPr txBox="1"/>
            <p:nvPr>
              <p:custDataLst>
                <p:tags r:id="rId19"/>
              </p:custDataLst>
            </p:nvPr>
          </p:nvSpPr>
          <p:spPr>
            <a:xfrm>
              <a:off x="11418" y="3717"/>
              <a:ext cx="1501" cy="631"/>
            </a:xfrm>
            <a:prstGeom prst="rect">
              <a:avLst/>
            </a:prstGeom>
            <a:noFill/>
            <a:ln w="9525">
              <a:noFill/>
            </a:ln>
          </p:spPr>
          <p:txBody>
            <a:bodyPr wrap="square" anchor="ctr" anchorCtr="0"/>
            <a:p>
              <a:pPr algn="ctr"/>
              <a:r>
                <a:rPr lang="en-US" altLang="zh-CN" dirty="0">
                  <a:solidFill>
                    <a:srgbClr val="404040"/>
                  </a:solidFill>
                  <a:latin typeface="微软雅黑" panose="020B0503020204020204" pitchFamily="34" charset="-122"/>
                  <a:ea typeface="微软雅黑" panose="020B0503020204020204" pitchFamily="34" charset="-122"/>
                </a:rPr>
                <a:t>03</a:t>
              </a:r>
              <a:endParaRPr lang="en-US" altLang="zh-CN" dirty="0">
                <a:solidFill>
                  <a:srgbClr val="404040"/>
                </a:solidFill>
                <a:latin typeface="微软雅黑" panose="020B0503020204020204" pitchFamily="34" charset="-122"/>
                <a:ea typeface="微软雅黑" panose="020B0503020204020204" pitchFamily="34" charset="-122"/>
              </a:endParaRPr>
            </a:p>
          </p:txBody>
        </p:sp>
        <p:sp>
          <p:nvSpPr>
            <p:cNvPr id="134167" name="文本框 119"/>
            <p:cNvSpPr txBox="1"/>
            <p:nvPr>
              <p:custDataLst>
                <p:tags r:id="rId20"/>
              </p:custDataLst>
            </p:nvPr>
          </p:nvSpPr>
          <p:spPr>
            <a:xfrm>
              <a:off x="4215" y="6930"/>
              <a:ext cx="1501" cy="596"/>
            </a:xfrm>
            <a:prstGeom prst="rect">
              <a:avLst/>
            </a:prstGeom>
            <a:noFill/>
            <a:ln w="9525">
              <a:noFill/>
            </a:ln>
          </p:spPr>
          <p:txBody>
            <a:bodyPr wrap="square" anchor="ctr" anchorCtr="0"/>
            <a:p>
              <a:pPr algn="ctr"/>
              <a:r>
                <a:rPr lang="en-US" altLang="zh-CN" dirty="0">
                  <a:solidFill>
                    <a:srgbClr val="404040"/>
                  </a:solidFill>
                  <a:latin typeface="Arial" panose="020B0604020202020204" pitchFamily="34" charset="0"/>
                </a:rPr>
                <a:t>04</a:t>
              </a:r>
              <a:endParaRPr lang="en-US" altLang="zh-CN" dirty="0">
                <a:solidFill>
                  <a:srgbClr val="404040"/>
                </a:solidFill>
                <a:latin typeface="Arial" panose="020B0604020202020204" pitchFamily="34" charset="0"/>
              </a:endParaRPr>
            </a:p>
          </p:txBody>
        </p:sp>
        <p:sp>
          <p:nvSpPr>
            <p:cNvPr id="134168" name="文本框 120"/>
            <p:cNvSpPr txBox="1"/>
            <p:nvPr>
              <p:custDataLst>
                <p:tags r:id="rId21"/>
              </p:custDataLst>
            </p:nvPr>
          </p:nvSpPr>
          <p:spPr>
            <a:xfrm>
              <a:off x="9017" y="6930"/>
              <a:ext cx="1501" cy="596"/>
            </a:xfrm>
            <a:prstGeom prst="rect">
              <a:avLst/>
            </a:prstGeom>
            <a:noFill/>
            <a:ln w="9525">
              <a:noFill/>
            </a:ln>
          </p:spPr>
          <p:txBody>
            <a:bodyPr wrap="square" anchor="ctr" anchorCtr="0"/>
            <a:p>
              <a:pPr algn="ctr"/>
              <a:r>
                <a:rPr lang="en-US" altLang="zh-CN" dirty="0">
                  <a:solidFill>
                    <a:srgbClr val="404040"/>
                  </a:solidFill>
                  <a:latin typeface="Arial" panose="020B0604020202020204" pitchFamily="34" charset="0"/>
                </a:rPr>
                <a:t>05</a:t>
              </a:r>
              <a:endParaRPr lang="en-US" altLang="zh-CN" dirty="0">
                <a:solidFill>
                  <a:srgbClr val="404040"/>
                </a:solidFill>
                <a:latin typeface="Arial" panose="020B0604020202020204" pitchFamily="34" charset="0"/>
              </a:endParaRPr>
            </a:p>
          </p:txBody>
        </p:sp>
        <p:sp>
          <p:nvSpPr>
            <p:cNvPr id="134169" name="文本框 121"/>
            <p:cNvSpPr txBox="1"/>
            <p:nvPr>
              <p:custDataLst>
                <p:tags r:id="rId22"/>
              </p:custDataLst>
            </p:nvPr>
          </p:nvSpPr>
          <p:spPr>
            <a:xfrm>
              <a:off x="1814" y="3717"/>
              <a:ext cx="1501" cy="631"/>
            </a:xfrm>
            <a:prstGeom prst="rect">
              <a:avLst/>
            </a:prstGeom>
            <a:noFill/>
            <a:ln w="9525">
              <a:noFill/>
            </a:ln>
          </p:spPr>
          <p:txBody>
            <a:bodyPr wrap="square" anchor="ctr" anchorCtr="0"/>
            <a:p>
              <a:pPr algn="ctr"/>
              <a:r>
                <a:rPr lang="en-US" altLang="zh-CN" dirty="0">
                  <a:solidFill>
                    <a:srgbClr val="404040"/>
                  </a:solidFill>
                  <a:latin typeface="微软雅黑" panose="020B0503020204020204" pitchFamily="34" charset="-122"/>
                  <a:ea typeface="微软雅黑" panose="020B0503020204020204" pitchFamily="34" charset="-122"/>
                </a:rPr>
                <a:t>01</a:t>
              </a:r>
              <a:endParaRPr lang="en-US" altLang="zh-CN" dirty="0">
                <a:solidFill>
                  <a:srgbClr val="404040"/>
                </a:solidFill>
                <a:latin typeface="微软雅黑" panose="020B0503020204020204" pitchFamily="34" charset="-122"/>
                <a:ea typeface="微软雅黑" panose="020B0503020204020204" pitchFamily="34" charset="-122"/>
              </a:endParaRPr>
            </a:p>
          </p:txBody>
        </p:sp>
        <p:sp>
          <p:nvSpPr>
            <p:cNvPr id="134170" name="文本框 122"/>
            <p:cNvSpPr txBox="1"/>
            <p:nvPr>
              <p:custDataLst>
                <p:tags r:id="rId23"/>
              </p:custDataLst>
            </p:nvPr>
          </p:nvSpPr>
          <p:spPr>
            <a:xfrm>
              <a:off x="6616" y="3717"/>
              <a:ext cx="1501" cy="631"/>
            </a:xfrm>
            <a:prstGeom prst="rect">
              <a:avLst/>
            </a:prstGeom>
            <a:noFill/>
            <a:ln w="9525">
              <a:noFill/>
            </a:ln>
          </p:spPr>
          <p:txBody>
            <a:bodyPr wrap="square" anchor="ctr" anchorCtr="0"/>
            <a:p>
              <a:pPr algn="ctr"/>
              <a:r>
                <a:rPr lang="en-US" altLang="zh-CN" dirty="0">
                  <a:solidFill>
                    <a:srgbClr val="404040"/>
                  </a:solidFill>
                  <a:latin typeface="微软雅黑" panose="020B0503020204020204" pitchFamily="34" charset="-122"/>
                  <a:ea typeface="微软雅黑" panose="020B0503020204020204" pitchFamily="34" charset="-122"/>
                </a:rPr>
                <a:t>02</a:t>
              </a:r>
              <a:endParaRPr lang="en-US" altLang="zh-CN" dirty="0">
                <a:solidFill>
                  <a:srgbClr val="404040"/>
                </a:solidFill>
                <a:latin typeface="微软雅黑" panose="020B0503020204020204" pitchFamily="34" charset="-122"/>
                <a:ea typeface="微软雅黑" panose="020B0503020204020204" pitchFamily="34" charset="-122"/>
              </a:endParaRPr>
            </a:p>
          </p:txBody>
        </p:sp>
      </p:grpSp>
    </p:spTree>
    <p:custDataLst>
      <p:tags r:id="rId24"/>
    </p:custData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000" fill="hold">
                                          <p:stCondLst>
                                            <p:cond delay="0"/>
                                          </p:stCondLst>
                                        </p:cTn>
                                        <p:tgtEl>
                                          <p:spTgt spid="103"/>
                                        </p:tgtEl>
                                        <p:attrNameLst>
                                          <p:attrName>style.visibility</p:attrName>
                                        </p:attrNameLst>
                                      </p:cBhvr>
                                      <p:to>
                                        <p:strVal val="visible"/>
                                      </p:to>
                                    </p:set>
                                    <p:anim calcmode="lin" valueType="num">
                                      <p:cBhvr>
                                        <p:cTn id="7" dur="1000" fill="hold"/>
                                        <p:tgtEl>
                                          <p:spTgt spid="103"/>
                                        </p:tgtEl>
                                        <p:attrNameLst>
                                          <p:attrName>ppt_w</p:attrName>
                                        </p:attrNameLst>
                                      </p:cBhvr>
                                      <p:tavLst>
                                        <p:tav tm="0">
                                          <p:val>
                                            <p:fltVal val="0.000000"/>
                                          </p:val>
                                        </p:tav>
                                        <p:tav tm="100000">
                                          <p:val>
                                            <p:strVal val="#ppt_w"/>
                                          </p:val>
                                        </p:tav>
                                      </p:tavLst>
                                    </p:anim>
                                    <p:anim calcmode="lin" valueType="num">
                                      <p:cBhvr>
                                        <p:cTn id="8" dur="1000" fill="hold"/>
                                        <p:tgtEl>
                                          <p:spTgt spid="103"/>
                                        </p:tgtEl>
                                        <p:attrNameLst>
                                          <p:attrName>ppt_h</p:attrName>
                                        </p:attrNameLst>
                                      </p:cBhvr>
                                      <p:tavLst>
                                        <p:tav tm="0">
                                          <p:val>
                                            <p:fltVal val="0.00000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38241"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任务</a:t>
              </a:r>
              <a:r>
                <a:rPr lang="zh-CN"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四</a:t>
              </a:r>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营业推广</a:t>
              </a:r>
              <a:endParaRPr lang="zh-CN" altLang="en-US" sz="2800" spc="300" noProof="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8" name="组合 7"/>
          <p:cNvGrpSpPr/>
          <p:nvPr/>
        </p:nvGrpSpPr>
        <p:grpSpPr>
          <a:xfrm>
            <a:off x="5351463" y="2406004"/>
            <a:ext cx="5294213" cy="3265541"/>
            <a:chOff x="8429" y="3900"/>
            <a:chExt cx="8336" cy="5143"/>
          </a:xfrm>
        </p:grpSpPr>
        <p:sp>
          <p:nvSpPr>
            <p:cNvPr id="138246" name="任意多边形 81"/>
            <p:cNvSpPr/>
            <p:nvPr>
              <p:custDataLst>
                <p:tags r:id="rId1"/>
              </p:custDataLst>
            </p:nvPr>
          </p:nvSpPr>
          <p:spPr>
            <a:xfrm>
              <a:off x="8446" y="3900"/>
              <a:ext cx="628" cy="628"/>
            </a:xfrm>
            <a:custGeom>
              <a:avLst/>
              <a:gdLst/>
              <a:ahLst/>
              <a:cxnLst>
                <a:cxn ang="0">
                  <a:pos x="314" y="314"/>
                </a:cxn>
                <a:cxn ang="5400000">
                  <a:pos x="314" y="314"/>
                </a:cxn>
                <a:cxn ang="10800000">
                  <a:pos x="314" y="314"/>
                </a:cxn>
                <a:cxn ang="16200000">
                  <a:pos x="314" y="314"/>
                </a:cxn>
              </a:cxnLst>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1F74AD"/>
            </a:solidFill>
            <a:ln w="12700">
              <a:noFill/>
            </a:ln>
          </p:spPr>
          <p:txBody>
            <a:bodyPr/>
            <a:p>
              <a:endParaRPr lang="zh-CN" altLang="en-US"/>
            </a:p>
          </p:txBody>
        </p:sp>
        <p:sp>
          <p:nvSpPr>
            <p:cNvPr id="138247" name="任意多边形 82"/>
            <p:cNvSpPr/>
            <p:nvPr>
              <p:custDataLst>
                <p:tags r:id="rId2"/>
              </p:custDataLst>
            </p:nvPr>
          </p:nvSpPr>
          <p:spPr>
            <a:xfrm>
              <a:off x="8638" y="4086"/>
              <a:ext cx="244" cy="256"/>
            </a:xfrm>
            <a:custGeom>
              <a:avLst/>
              <a:gdLst/>
              <a:ahLst/>
              <a:cxnLst>
                <a:cxn ang="0">
                  <a:pos x="122" y="128"/>
                </a:cxn>
                <a:cxn ang="5400000">
                  <a:pos x="122" y="128"/>
                </a:cxn>
                <a:cxn ang="10800000">
                  <a:pos x="122" y="128"/>
                </a:cxn>
                <a:cxn ang="16200000">
                  <a:pos x="122" y="128"/>
                </a:cxn>
              </a:cxnLst>
              <a:pathLst>
                <a:path w="21004" h="21302">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a:noFill/>
            </a:ln>
          </p:spPr>
          <p:txBody>
            <a:bodyPr/>
            <a:p>
              <a:endParaRPr lang="zh-CN" altLang="en-US"/>
            </a:p>
          </p:txBody>
        </p:sp>
        <p:sp>
          <p:nvSpPr>
            <p:cNvPr id="80" name="矩形 79"/>
            <p:cNvSpPr/>
            <p:nvPr>
              <p:custDataLst>
                <p:tags r:id="rId3"/>
              </p:custDataLst>
            </p:nvPr>
          </p:nvSpPr>
          <p:spPr>
            <a:xfrm>
              <a:off x="9147" y="4066"/>
              <a:ext cx="7472" cy="582"/>
            </a:xfrm>
            <a:prstGeom prst="rect">
              <a:avLst/>
            </a:prstGeom>
          </p:spPr>
          <p:txBody>
            <a:bodyPr wrap="square" lIns="90000" tIns="46800" rIns="90000" bIns="0" anchor="b" anchorCtr="0">
              <a:noAutofit/>
            </a:bodyPr>
            <a:p>
              <a:pPr algn="just" fontAlgn="base">
                <a:lnSpc>
                  <a:spcPct val="100000"/>
                </a:lnSpc>
              </a:pPr>
              <a:r>
                <a:rPr sz="1500" b="1" strike="noStrike" spc="300" noProof="1">
                  <a:solidFill>
                    <a:srgbClr val="1F74AD"/>
                  </a:solidFill>
                  <a:latin typeface="微软雅黑" panose="020B0503020204020204" pitchFamily="34" charset="-122"/>
                  <a:ea typeface="微软雅黑" panose="020B0503020204020204" pitchFamily="34" charset="-122"/>
                  <a:cs typeface="+mn-ea"/>
                </a:rPr>
                <a:t>1. 按发行主体划分，可以分为国家债券、地方政府债券、公司债券</a:t>
              </a:r>
              <a:endParaRPr sz="1500" b="1" strike="noStrike" spc="300" noProof="1">
                <a:solidFill>
                  <a:srgbClr val="1F74AD"/>
                </a:solidFill>
                <a:latin typeface="微软雅黑" panose="020B0503020204020204" pitchFamily="34" charset="-122"/>
                <a:ea typeface="微软雅黑" panose="020B0503020204020204" pitchFamily="34" charset="-122"/>
                <a:cs typeface="+mn-ea"/>
              </a:endParaRPr>
            </a:p>
          </p:txBody>
        </p:sp>
        <p:sp>
          <p:nvSpPr>
            <p:cNvPr id="138250" name="任意多边形 75"/>
            <p:cNvSpPr/>
            <p:nvPr>
              <p:custDataLst>
                <p:tags r:id="rId4"/>
              </p:custDataLst>
            </p:nvPr>
          </p:nvSpPr>
          <p:spPr>
            <a:xfrm>
              <a:off x="8446" y="5477"/>
              <a:ext cx="628" cy="628"/>
            </a:xfrm>
            <a:custGeom>
              <a:avLst/>
              <a:gdLst/>
              <a:ahLst/>
              <a:cxnLst>
                <a:cxn ang="0">
                  <a:pos x="314" y="314"/>
                </a:cxn>
                <a:cxn ang="5400000">
                  <a:pos x="314" y="314"/>
                </a:cxn>
                <a:cxn ang="10800000">
                  <a:pos x="314" y="314"/>
                </a:cxn>
                <a:cxn ang="16200000">
                  <a:pos x="314" y="314"/>
                </a:cxn>
              </a:cxnLst>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498DB"/>
            </a:solidFill>
            <a:ln w="12700">
              <a:noFill/>
            </a:ln>
          </p:spPr>
          <p:txBody>
            <a:bodyPr/>
            <a:p>
              <a:endParaRPr lang="zh-CN" altLang="en-US"/>
            </a:p>
          </p:txBody>
        </p:sp>
        <p:sp>
          <p:nvSpPr>
            <p:cNvPr id="138251" name="任意多边形 1"/>
            <p:cNvSpPr/>
            <p:nvPr>
              <p:custDataLst>
                <p:tags r:id="rId5"/>
              </p:custDataLst>
            </p:nvPr>
          </p:nvSpPr>
          <p:spPr>
            <a:xfrm>
              <a:off x="8638" y="5663"/>
              <a:ext cx="244" cy="256"/>
            </a:xfrm>
            <a:custGeom>
              <a:avLst/>
              <a:gdLst/>
              <a:ahLst/>
              <a:cxnLst>
                <a:cxn ang="0">
                  <a:pos x="122" y="128"/>
                </a:cxn>
                <a:cxn ang="5400000">
                  <a:pos x="122" y="128"/>
                </a:cxn>
                <a:cxn ang="10800000">
                  <a:pos x="122" y="128"/>
                </a:cxn>
                <a:cxn ang="16200000">
                  <a:pos x="122" y="128"/>
                </a:cxn>
              </a:cxnLst>
              <a:pathLst>
                <a:path w="21004" h="21302">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a:noFill/>
            </a:ln>
          </p:spPr>
          <p:txBody>
            <a:bodyPr/>
            <a:p>
              <a:endParaRPr lang="zh-CN" altLang="en-US"/>
            </a:p>
          </p:txBody>
        </p:sp>
        <p:sp>
          <p:nvSpPr>
            <p:cNvPr id="74" name="矩形 73"/>
            <p:cNvSpPr/>
            <p:nvPr>
              <p:custDataLst>
                <p:tags r:id="rId6"/>
              </p:custDataLst>
            </p:nvPr>
          </p:nvSpPr>
          <p:spPr>
            <a:xfrm>
              <a:off x="9293" y="5919"/>
              <a:ext cx="7472" cy="582"/>
            </a:xfrm>
            <a:prstGeom prst="rect">
              <a:avLst/>
            </a:prstGeom>
          </p:spPr>
          <p:txBody>
            <a:bodyPr wrap="square" lIns="90000" tIns="46800" rIns="90000" bIns="0" anchor="b" anchorCtr="0">
              <a:noAutofit/>
            </a:bodyPr>
            <a:p>
              <a:pPr algn="just" fontAlgn="base">
                <a:lnSpc>
                  <a:spcPct val="100000"/>
                </a:lnSpc>
              </a:pPr>
              <a:r>
                <a:rPr sz="1500" b="1" strike="noStrike" spc="300" noProof="1">
                  <a:solidFill>
                    <a:srgbClr val="3498DB"/>
                  </a:solidFill>
                  <a:latin typeface="微软雅黑" panose="020B0503020204020204" pitchFamily="34" charset="-122"/>
                  <a:ea typeface="微软雅黑" panose="020B0503020204020204" pitchFamily="34" charset="-122"/>
                  <a:cs typeface="+mn-ea"/>
                </a:rPr>
                <a:t>2. 按计息方式划分，可以分为单利债券、复利债券、定息债券、贴现债券、浮动利率债券、累进利率债券和零息债券</a:t>
              </a:r>
              <a:endParaRPr sz="1500" b="1" strike="noStrike" spc="300" noProof="1">
                <a:solidFill>
                  <a:srgbClr val="3498DB"/>
                </a:solidFill>
                <a:latin typeface="微软雅黑" panose="020B0503020204020204" pitchFamily="34" charset="-122"/>
                <a:ea typeface="微软雅黑" panose="020B0503020204020204" pitchFamily="34" charset="-122"/>
                <a:cs typeface="+mn-ea"/>
              </a:endParaRPr>
            </a:p>
          </p:txBody>
        </p:sp>
        <p:sp>
          <p:nvSpPr>
            <p:cNvPr id="138254" name="任意多边形 69"/>
            <p:cNvSpPr/>
            <p:nvPr>
              <p:custDataLst>
                <p:tags r:id="rId7"/>
              </p:custDataLst>
            </p:nvPr>
          </p:nvSpPr>
          <p:spPr>
            <a:xfrm>
              <a:off x="8446" y="6931"/>
              <a:ext cx="628" cy="628"/>
            </a:xfrm>
            <a:custGeom>
              <a:avLst/>
              <a:gdLst/>
              <a:ahLst/>
              <a:cxnLst>
                <a:cxn ang="0">
                  <a:pos x="314" y="314"/>
                </a:cxn>
                <a:cxn ang="5400000">
                  <a:pos x="314" y="314"/>
                </a:cxn>
                <a:cxn ang="10800000">
                  <a:pos x="314" y="314"/>
                </a:cxn>
                <a:cxn ang="16200000">
                  <a:pos x="314" y="314"/>
                </a:cxn>
              </a:cxnLst>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1AA3AA"/>
            </a:solidFill>
            <a:ln w="12700">
              <a:noFill/>
            </a:ln>
          </p:spPr>
          <p:txBody>
            <a:bodyPr/>
            <a:p>
              <a:endParaRPr lang="zh-CN" altLang="en-US"/>
            </a:p>
          </p:txBody>
        </p:sp>
        <p:sp>
          <p:nvSpPr>
            <p:cNvPr id="138255" name="任意多边形 70"/>
            <p:cNvSpPr/>
            <p:nvPr>
              <p:custDataLst>
                <p:tags r:id="rId8"/>
              </p:custDataLst>
            </p:nvPr>
          </p:nvSpPr>
          <p:spPr>
            <a:xfrm>
              <a:off x="8638" y="7117"/>
              <a:ext cx="244" cy="256"/>
            </a:xfrm>
            <a:custGeom>
              <a:avLst/>
              <a:gdLst/>
              <a:ahLst/>
              <a:cxnLst>
                <a:cxn ang="0">
                  <a:pos x="122" y="128"/>
                </a:cxn>
                <a:cxn ang="5400000">
                  <a:pos x="122" y="128"/>
                </a:cxn>
                <a:cxn ang="10800000">
                  <a:pos x="122" y="128"/>
                </a:cxn>
                <a:cxn ang="16200000">
                  <a:pos x="122" y="128"/>
                </a:cxn>
              </a:cxnLst>
              <a:pathLst>
                <a:path w="21004" h="21302">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a:noFill/>
            </a:ln>
          </p:spPr>
          <p:txBody>
            <a:bodyPr/>
            <a:p>
              <a:endParaRPr lang="zh-CN" altLang="en-US"/>
            </a:p>
          </p:txBody>
        </p:sp>
        <p:sp>
          <p:nvSpPr>
            <p:cNvPr id="68" name="矩形 67"/>
            <p:cNvSpPr/>
            <p:nvPr>
              <p:custDataLst>
                <p:tags r:id="rId9"/>
              </p:custDataLst>
            </p:nvPr>
          </p:nvSpPr>
          <p:spPr>
            <a:xfrm>
              <a:off x="9261" y="7113"/>
              <a:ext cx="7472" cy="582"/>
            </a:xfrm>
            <a:prstGeom prst="rect">
              <a:avLst/>
            </a:prstGeom>
          </p:spPr>
          <p:txBody>
            <a:bodyPr wrap="square" lIns="90000" tIns="46800" rIns="90000" bIns="0" anchor="b" anchorCtr="0">
              <a:noAutofit/>
            </a:bodyPr>
            <a:p>
              <a:pPr algn="just" fontAlgn="base">
                <a:lnSpc>
                  <a:spcPct val="100000"/>
                </a:lnSpc>
              </a:pPr>
              <a:r>
                <a:rPr sz="1500" b="1" strike="noStrike" spc="300" noProof="1">
                  <a:solidFill>
                    <a:srgbClr val="1AA3AA"/>
                  </a:solidFill>
                  <a:latin typeface="微软雅黑" panose="020B0503020204020204" pitchFamily="34" charset="-122"/>
                  <a:ea typeface="微软雅黑" panose="020B0503020204020204" pitchFamily="34" charset="-122"/>
                  <a:cs typeface="+mn-ea"/>
                </a:rPr>
                <a:t>3. 按偿还期划分，可以分为短期债券、中期债券和长期债券</a:t>
              </a:r>
              <a:endParaRPr sz="1500" b="1" strike="noStrike" spc="300" noProof="1">
                <a:solidFill>
                  <a:srgbClr val="1AA3AA"/>
                </a:solidFill>
                <a:latin typeface="微软雅黑" panose="020B0503020204020204" pitchFamily="34" charset="-122"/>
                <a:ea typeface="微软雅黑" panose="020B0503020204020204" pitchFamily="34" charset="-122"/>
                <a:cs typeface="+mn-ea"/>
              </a:endParaRPr>
            </a:p>
          </p:txBody>
        </p:sp>
        <p:sp>
          <p:nvSpPr>
            <p:cNvPr id="138258" name="任意多边形 75"/>
            <p:cNvSpPr/>
            <p:nvPr>
              <p:custDataLst>
                <p:tags r:id="rId10"/>
              </p:custDataLst>
            </p:nvPr>
          </p:nvSpPr>
          <p:spPr>
            <a:xfrm>
              <a:off x="8429" y="8415"/>
              <a:ext cx="628" cy="628"/>
            </a:xfrm>
            <a:custGeom>
              <a:avLst/>
              <a:gdLst/>
              <a:ahLst/>
              <a:cxnLst>
                <a:cxn ang="0">
                  <a:pos x="314" y="314"/>
                </a:cxn>
                <a:cxn ang="5400000">
                  <a:pos x="314" y="314"/>
                </a:cxn>
                <a:cxn ang="10800000">
                  <a:pos x="314" y="314"/>
                </a:cxn>
                <a:cxn ang="16200000">
                  <a:pos x="314" y="314"/>
                </a:cxn>
              </a:cxnLst>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498DB"/>
            </a:solidFill>
            <a:ln w="12700">
              <a:noFill/>
            </a:ln>
          </p:spPr>
          <p:txBody>
            <a:bodyPr/>
            <a:p>
              <a:endParaRPr lang="zh-CN" altLang="en-US"/>
            </a:p>
          </p:txBody>
        </p:sp>
        <p:sp>
          <p:nvSpPr>
            <p:cNvPr id="138259" name="任意多边形 1"/>
            <p:cNvSpPr/>
            <p:nvPr>
              <p:custDataLst>
                <p:tags r:id="rId11"/>
              </p:custDataLst>
            </p:nvPr>
          </p:nvSpPr>
          <p:spPr>
            <a:xfrm>
              <a:off x="8621" y="8601"/>
              <a:ext cx="244" cy="256"/>
            </a:xfrm>
            <a:custGeom>
              <a:avLst/>
              <a:gdLst/>
              <a:ahLst/>
              <a:cxnLst>
                <a:cxn ang="0">
                  <a:pos x="122" y="128"/>
                </a:cxn>
                <a:cxn ang="5400000">
                  <a:pos x="122" y="128"/>
                </a:cxn>
                <a:cxn ang="10800000">
                  <a:pos x="122" y="128"/>
                </a:cxn>
                <a:cxn ang="16200000">
                  <a:pos x="122" y="128"/>
                </a:cxn>
              </a:cxnLst>
              <a:pathLst>
                <a:path w="21004" h="21302">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a:noFill/>
            </a:ln>
          </p:spPr>
          <p:txBody>
            <a:bodyPr/>
            <a:p>
              <a:endParaRPr lang="zh-CN" altLang="en-US"/>
            </a:p>
          </p:txBody>
        </p:sp>
        <p:sp>
          <p:nvSpPr>
            <p:cNvPr id="9" name="矩形 8"/>
            <p:cNvSpPr/>
            <p:nvPr>
              <p:custDataLst>
                <p:tags r:id="rId12"/>
              </p:custDataLst>
            </p:nvPr>
          </p:nvSpPr>
          <p:spPr>
            <a:xfrm>
              <a:off x="9261" y="8415"/>
              <a:ext cx="7472" cy="582"/>
            </a:xfrm>
            <a:prstGeom prst="rect">
              <a:avLst/>
            </a:prstGeom>
          </p:spPr>
          <p:txBody>
            <a:bodyPr wrap="square" lIns="90000" tIns="46800" rIns="90000" bIns="0" anchor="b" anchorCtr="0">
              <a:noAutofit/>
            </a:bodyPr>
            <a:p>
              <a:pPr algn="just" fontAlgn="base">
                <a:lnSpc>
                  <a:spcPct val="100000"/>
                </a:lnSpc>
              </a:pPr>
              <a:r>
                <a:rPr sz="1500" b="1" strike="noStrike" spc="300" noProof="1">
                  <a:solidFill>
                    <a:srgbClr val="3498DB"/>
                  </a:solidFill>
                  <a:latin typeface="微软雅黑" panose="020B0503020204020204" pitchFamily="34" charset="-122"/>
                  <a:ea typeface="微软雅黑" panose="020B0503020204020204" pitchFamily="34" charset="-122"/>
                  <a:cs typeface="+mn-ea"/>
                </a:rPr>
                <a:t>4. 按债券的债权记载形式划分，可以分为实物国债、凭证式国债和记账式国债</a:t>
              </a:r>
              <a:endParaRPr sz="1500" b="1" strike="noStrike" spc="300" noProof="1">
                <a:solidFill>
                  <a:srgbClr val="3498DB"/>
                </a:solidFill>
                <a:latin typeface="微软雅黑" panose="020B0503020204020204" pitchFamily="34" charset="-122"/>
                <a:ea typeface="微软雅黑" panose="020B0503020204020204" pitchFamily="34" charset="-122"/>
                <a:cs typeface="+mn-ea"/>
              </a:endParaRPr>
            </a:p>
          </p:txBody>
        </p:sp>
      </p:grpSp>
      <p:grpSp>
        <p:nvGrpSpPr>
          <p:cNvPr id="138262" name="组合 4"/>
          <p:cNvGrpSpPr/>
          <p:nvPr/>
        </p:nvGrpSpPr>
        <p:grpSpPr>
          <a:xfrm>
            <a:off x="1095375" y="1543050"/>
            <a:ext cx="3598863" cy="4429125"/>
            <a:chOff x="1724" y="1203"/>
            <a:chExt cx="6095" cy="7291"/>
          </a:xfrm>
        </p:grpSpPr>
        <p:sp>
          <p:nvSpPr>
            <p:cNvPr id="138263" name="椭圆 15"/>
            <p:cNvSpPr/>
            <p:nvPr>
              <p:custDataLst>
                <p:tags r:id="rId13"/>
              </p:custDataLst>
            </p:nvPr>
          </p:nvSpPr>
          <p:spPr>
            <a:xfrm rot="-3400715">
              <a:off x="3847" y="1184"/>
              <a:ext cx="1284" cy="1309"/>
            </a:xfrm>
            <a:prstGeom prst="ellipse">
              <a:avLst/>
            </a:prstGeom>
            <a:solidFill>
              <a:srgbClr val="1F74AD"/>
            </a:solidFill>
            <a:ln w="12700">
              <a:noFill/>
            </a:ln>
          </p:spPr>
          <p:txBody>
            <a:bodyPr anchor="ctr" anchorCtr="0"/>
            <a:p>
              <a:pPr algn="ctr">
                <a:lnSpc>
                  <a:spcPct val="130000"/>
                </a:lnSpc>
              </a:pPr>
              <a:endParaRPr lang="zh-CN" altLang="zh-CN">
                <a:solidFill>
                  <a:srgbClr val="000000"/>
                </a:solidFill>
                <a:latin typeface="微软雅黑" panose="020B0503020204020204" pitchFamily="34" charset="-122"/>
                <a:ea typeface="微软雅黑" panose="020B0503020204020204" pitchFamily="34" charset="-122"/>
              </a:endParaRPr>
            </a:p>
          </p:txBody>
        </p:sp>
        <p:grpSp>
          <p:nvGrpSpPr>
            <p:cNvPr id="138264" name="组合 3"/>
            <p:cNvGrpSpPr/>
            <p:nvPr/>
          </p:nvGrpSpPr>
          <p:grpSpPr>
            <a:xfrm>
              <a:off x="1724" y="1573"/>
              <a:ext cx="6095" cy="6921"/>
              <a:chOff x="1724" y="1560"/>
              <a:chExt cx="7105" cy="8018"/>
            </a:xfrm>
          </p:grpSpPr>
          <p:sp>
            <p:nvSpPr>
              <p:cNvPr id="6" name="椭圆 5"/>
              <p:cNvSpPr/>
              <p:nvPr>
                <p:custDataLst>
                  <p:tags r:id="rId14"/>
                </p:custDataLst>
              </p:nvPr>
            </p:nvSpPr>
            <p:spPr>
              <a:xfrm rot="18199285">
                <a:off x="1901" y="2572"/>
                <a:ext cx="5535" cy="5567"/>
              </a:xfrm>
              <a:prstGeom prst="ellipse">
                <a:avLst/>
              </a:prstGeom>
              <a:solidFill>
                <a:sysClr val="window" lastClr="FFFFFF">
                  <a:lumMod val="95000"/>
                </a:sysClr>
              </a:solidFill>
              <a:ln w="53975" cmpd="dbl">
                <a:noFill/>
              </a:ln>
            </p:spPr>
            <p:style>
              <a:lnRef idx="2">
                <a:srgbClr val="9BBB59">
                  <a:shade val="50000"/>
                </a:srgbClr>
              </a:lnRef>
              <a:fillRef idx="1">
                <a:srgbClr val="9BBB59"/>
              </a:fillRef>
              <a:effectRef idx="0">
                <a:srgbClr val="9BBB59"/>
              </a:effectRef>
              <a:fontRef idx="minor">
                <a:sysClr val="window" lastClr="FFFFFF"/>
              </a:fontRef>
            </p:style>
            <p:txBody>
              <a:bodyPr anchor="ctr"/>
              <a:p>
                <a:pPr algn="ctr" fontAlgn="base">
                  <a:lnSpc>
                    <a:spcPct val="130000"/>
                  </a:lnSpc>
                </a:pPr>
                <a:endParaRPr strike="noStrike" noProof="1">
                  <a:latin typeface="微软雅黑" panose="020B0503020204020204" pitchFamily="34" charset="-122"/>
                  <a:ea typeface="微软雅黑" panose="020B0503020204020204" pitchFamily="34" charset="-122"/>
                </a:endParaRPr>
              </a:p>
            </p:txBody>
          </p:sp>
          <p:sp>
            <p:nvSpPr>
              <p:cNvPr id="138266" name="直接连接符 21"/>
              <p:cNvSpPr/>
              <p:nvPr>
                <p:custDataLst>
                  <p:tags r:id="rId15"/>
                </p:custDataLst>
              </p:nvPr>
            </p:nvSpPr>
            <p:spPr>
              <a:xfrm flipH="1" flipV="1">
                <a:off x="4562" y="2345"/>
                <a:ext cx="1610" cy="380"/>
              </a:xfrm>
              <a:prstGeom prst="line">
                <a:avLst/>
              </a:prstGeom>
              <a:ln w="12700" cap="flat" cmpd="sng">
                <a:solidFill>
                  <a:srgbClr val="A6A6A6">
                    <a:alpha val="53998"/>
                  </a:srgbClr>
                </a:solidFill>
                <a:prstDash val="solid"/>
                <a:round/>
                <a:headEnd type="oval" w="sm" len="sm"/>
                <a:tailEnd type="oval" w="sm" len="sm"/>
              </a:ln>
            </p:spPr>
            <p:txBody>
              <a:bodyPr anchor="ctr" anchorCtr="0"/>
              <a:p>
                <a:pPr algn="ctr">
                  <a:lnSpc>
                    <a:spcPct val="130000"/>
                  </a:lnSpc>
                </a:pPr>
                <a:endParaRPr lang="zh-CN" altLang="zh-CN">
                  <a:latin typeface="微软雅黑" panose="020B0503020204020204" pitchFamily="34" charset="-122"/>
                  <a:ea typeface="微软雅黑" panose="020B0503020204020204" pitchFamily="34" charset="-122"/>
                </a:endParaRPr>
              </a:p>
            </p:txBody>
          </p:sp>
          <p:sp>
            <p:nvSpPr>
              <p:cNvPr id="138267" name="任意多边形 22"/>
              <p:cNvSpPr/>
              <p:nvPr>
                <p:custDataLst>
                  <p:tags r:id="rId16"/>
                </p:custDataLst>
              </p:nvPr>
            </p:nvSpPr>
            <p:spPr>
              <a:xfrm>
                <a:off x="6171" y="2725"/>
                <a:ext cx="1513" cy="2564"/>
              </a:xfrm>
              <a:custGeom>
                <a:avLst/>
                <a:gdLst/>
                <a:ahLst/>
                <a:cxnLst>
                  <a:cxn ang="0">
                    <a:pos x="1513" y="2564"/>
                  </a:cxn>
                  <a:cxn ang="0">
                    <a:pos x="1336" y="1243"/>
                  </a:cxn>
                  <a:cxn ang="0">
                    <a:pos x="0" y="0"/>
                  </a:cxn>
                </a:cxnLst>
                <a:pathLst>
                  <a:path w="669" h="1134">
                    <a:moveTo>
                      <a:pt x="669" y="1134"/>
                    </a:moveTo>
                    <a:lnTo>
                      <a:pt x="591" y="550"/>
                    </a:lnTo>
                    <a:lnTo>
                      <a:pt x="0" y="0"/>
                    </a:lnTo>
                  </a:path>
                </a:pathLst>
              </a:custGeom>
              <a:noFill/>
              <a:ln w="12700" cap="flat" cmpd="sng">
                <a:solidFill>
                  <a:srgbClr val="A6A6A6">
                    <a:alpha val="53998"/>
                  </a:srgbClr>
                </a:solidFill>
                <a:prstDash val="solid"/>
                <a:round/>
                <a:headEnd type="oval" w="sm" len="sm"/>
                <a:tailEnd type="oval" w="sm" len="sm"/>
              </a:ln>
            </p:spPr>
            <p:txBody>
              <a:bodyPr/>
              <a:p>
                <a:endParaRPr lang="zh-CN" altLang="en-US"/>
              </a:p>
            </p:txBody>
          </p:sp>
          <p:sp>
            <p:nvSpPr>
              <p:cNvPr id="138268" name="任意多边形 23"/>
              <p:cNvSpPr/>
              <p:nvPr>
                <p:custDataLst>
                  <p:tags r:id="rId17"/>
                </p:custDataLst>
              </p:nvPr>
            </p:nvSpPr>
            <p:spPr>
              <a:xfrm>
                <a:off x="3286" y="5289"/>
                <a:ext cx="4398" cy="3089"/>
              </a:xfrm>
              <a:custGeom>
                <a:avLst/>
                <a:gdLst/>
                <a:ahLst/>
                <a:cxnLst>
                  <a:cxn ang="0">
                    <a:pos x="0" y="2885"/>
                  </a:cxn>
                  <a:cxn ang="0">
                    <a:pos x="1876" y="3089"/>
                  </a:cxn>
                  <a:cxn ang="0">
                    <a:pos x="2950" y="2627"/>
                  </a:cxn>
                  <a:cxn ang="0">
                    <a:pos x="4079" y="1666"/>
                  </a:cxn>
                  <a:cxn ang="0">
                    <a:pos x="4398" y="0"/>
                  </a:cxn>
                </a:cxnLst>
                <a:pathLst>
                  <a:path w="1945" h="1366">
                    <a:moveTo>
                      <a:pt x="0" y="1276"/>
                    </a:moveTo>
                    <a:lnTo>
                      <a:pt x="830" y="1366"/>
                    </a:lnTo>
                    <a:lnTo>
                      <a:pt x="1305" y="1162"/>
                    </a:lnTo>
                    <a:lnTo>
                      <a:pt x="1804" y="737"/>
                    </a:lnTo>
                    <a:lnTo>
                      <a:pt x="1945" y="0"/>
                    </a:lnTo>
                  </a:path>
                </a:pathLst>
              </a:custGeom>
              <a:noFill/>
              <a:ln w="12700" cap="flat" cmpd="sng">
                <a:solidFill>
                  <a:srgbClr val="A6A6A6">
                    <a:alpha val="53998"/>
                  </a:srgbClr>
                </a:solidFill>
                <a:prstDash val="solid"/>
                <a:round/>
                <a:headEnd type="none" w="sm" len="sm"/>
                <a:tailEnd type="none" w="sm" len="sm"/>
              </a:ln>
            </p:spPr>
            <p:txBody>
              <a:bodyPr/>
              <a:p>
                <a:endParaRPr lang="zh-CN" altLang="en-US"/>
              </a:p>
            </p:txBody>
          </p:sp>
          <p:sp>
            <p:nvSpPr>
              <p:cNvPr id="138269" name="直接连接符 24"/>
              <p:cNvSpPr/>
              <p:nvPr>
                <p:custDataLst>
                  <p:tags r:id="rId18"/>
                </p:custDataLst>
              </p:nvPr>
            </p:nvSpPr>
            <p:spPr>
              <a:xfrm>
                <a:off x="1961" y="6483"/>
                <a:ext cx="1325" cy="1691"/>
              </a:xfrm>
              <a:prstGeom prst="line">
                <a:avLst/>
              </a:prstGeom>
              <a:ln w="12700" cap="flat" cmpd="sng">
                <a:solidFill>
                  <a:srgbClr val="A6A6A6">
                    <a:alpha val="53998"/>
                  </a:srgbClr>
                </a:solidFill>
                <a:prstDash val="solid"/>
                <a:round/>
                <a:headEnd type="oval" w="sm" len="sm"/>
                <a:tailEnd type="oval" w="sm" len="sm"/>
              </a:ln>
            </p:spPr>
            <p:txBody>
              <a:bodyPr anchor="ctr" anchorCtr="0"/>
              <a:p>
                <a:pPr algn="ctr">
                  <a:lnSpc>
                    <a:spcPct val="130000"/>
                  </a:lnSpc>
                </a:pPr>
                <a:endParaRPr lang="zh-CN" altLang="zh-CN">
                  <a:latin typeface="微软雅黑" panose="020B0503020204020204" pitchFamily="34" charset="-122"/>
                  <a:ea typeface="微软雅黑" panose="020B0503020204020204" pitchFamily="34" charset="-122"/>
                </a:endParaRPr>
              </a:p>
            </p:txBody>
          </p:sp>
          <p:sp>
            <p:nvSpPr>
              <p:cNvPr id="138270" name="任意多边形 25"/>
              <p:cNvSpPr/>
              <p:nvPr>
                <p:custDataLst>
                  <p:tags r:id="rId19"/>
                </p:custDataLst>
              </p:nvPr>
            </p:nvSpPr>
            <p:spPr>
              <a:xfrm>
                <a:off x="1724" y="4023"/>
                <a:ext cx="237" cy="2460"/>
              </a:xfrm>
              <a:custGeom>
                <a:avLst/>
                <a:gdLst/>
                <a:ahLst/>
                <a:cxnLst>
                  <a:cxn ang="0">
                    <a:pos x="237" y="0"/>
                  </a:cxn>
                  <a:cxn ang="0">
                    <a:pos x="184" y="105"/>
                  </a:cxn>
                  <a:cxn ang="0">
                    <a:pos x="94" y="398"/>
                  </a:cxn>
                </a:cxnLst>
                <a:pathLst>
                  <a:path w="3355" h="8925">
                    <a:moveTo>
                      <a:pt x="1663" y="0"/>
                    </a:moveTo>
                    <a:lnTo>
                      <a:pt x="0" y="4997"/>
                    </a:lnTo>
                    <a:lnTo>
                      <a:pt x="3355" y="8925"/>
                    </a:lnTo>
                  </a:path>
                </a:pathLst>
              </a:custGeom>
              <a:noFill/>
              <a:ln w="12700" cap="flat" cmpd="sng">
                <a:solidFill>
                  <a:srgbClr val="A6A6A6">
                    <a:alpha val="53998"/>
                  </a:srgbClr>
                </a:solidFill>
                <a:prstDash val="solid"/>
                <a:round/>
                <a:headEnd type="none" w="sm" len="sm"/>
                <a:tailEnd type="none" w="sm" len="sm"/>
              </a:ln>
            </p:spPr>
            <p:txBody>
              <a:bodyPr/>
              <a:p>
                <a:endParaRPr lang="zh-CN" altLang="en-US"/>
              </a:p>
            </p:txBody>
          </p:sp>
          <p:sp>
            <p:nvSpPr>
              <p:cNvPr id="138271" name="直接连接符 26"/>
              <p:cNvSpPr/>
              <p:nvPr>
                <p:custDataLst>
                  <p:tags r:id="rId20"/>
                </p:custDataLst>
              </p:nvPr>
            </p:nvSpPr>
            <p:spPr>
              <a:xfrm flipH="1">
                <a:off x="3101" y="2345"/>
                <a:ext cx="1461" cy="495"/>
              </a:xfrm>
              <a:prstGeom prst="line">
                <a:avLst/>
              </a:prstGeom>
              <a:ln w="12700" cap="flat" cmpd="sng">
                <a:solidFill>
                  <a:srgbClr val="A6A6A6">
                    <a:alpha val="53998"/>
                  </a:srgbClr>
                </a:solidFill>
                <a:prstDash val="solid"/>
                <a:round/>
                <a:headEnd type="oval" w="sm" len="sm"/>
                <a:tailEnd type="oval" w="sm" len="sm"/>
              </a:ln>
            </p:spPr>
            <p:txBody>
              <a:bodyPr anchor="ctr" anchorCtr="0"/>
              <a:p>
                <a:pPr algn="ctr">
                  <a:lnSpc>
                    <a:spcPct val="130000"/>
                  </a:lnSpc>
                </a:pPr>
                <a:endParaRPr lang="zh-CN" altLang="zh-CN">
                  <a:latin typeface="微软雅黑" panose="020B0503020204020204" pitchFamily="34" charset="-122"/>
                  <a:ea typeface="微软雅黑" panose="020B0503020204020204" pitchFamily="34" charset="-122"/>
                </a:endParaRPr>
              </a:p>
            </p:txBody>
          </p:sp>
          <p:sp>
            <p:nvSpPr>
              <p:cNvPr id="138272" name="任意多边形 27"/>
              <p:cNvSpPr/>
              <p:nvPr>
                <p:custDataLst>
                  <p:tags r:id="rId21"/>
                </p:custDataLst>
              </p:nvPr>
            </p:nvSpPr>
            <p:spPr>
              <a:xfrm>
                <a:off x="3103" y="2682"/>
                <a:ext cx="3076" cy="172"/>
              </a:xfrm>
              <a:custGeom>
                <a:avLst/>
                <a:gdLst/>
                <a:ahLst/>
                <a:cxnLst>
                  <a:cxn ang="0">
                    <a:pos x="0" y="172"/>
                  </a:cxn>
                  <a:cxn ang="0">
                    <a:pos x="0" y="172"/>
                  </a:cxn>
                  <a:cxn ang="0">
                    <a:pos x="1523" y="0"/>
                  </a:cxn>
                  <a:cxn ang="0">
                    <a:pos x="1523" y="0"/>
                  </a:cxn>
                  <a:cxn ang="0">
                    <a:pos x="3076" y="32"/>
                  </a:cxn>
                </a:cxnLst>
                <a:pathLst>
                  <a:path w="10000" h="5798">
                    <a:moveTo>
                      <a:pt x="0" y="5798"/>
                    </a:moveTo>
                    <a:lnTo>
                      <a:pt x="0" y="5798"/>
                    </a:lnTo>
                    <a:lnTo>
                      <a:pt x="4953" y="0"/>
                    </a:lnTo>
                    <a:lnTo>
                      <a:pt x="4953" y="0"/>
                    </a:lnTo>
                    <a:lnTo>
                      <a:pt x="10000" y="1092"/>
                    </a:lnTo>
                  </a:path>
                </a:pathLst>
              </a:custGeom>
              <a:noFill/>
              <a:ln w="12700" cap="flat" cmpd="sng">
                <a:solidFill>
                  <a:srgbClr val="A6A6A6">
                    <a:alpha val="53998"/>
                  </a:srgbClr>
                </a:solidFill>
                <a:prstDash val="solid"/>
                <a:round/>
                <a:headEnd type="none" w="sm" len="sm"/>
                <a:tailEnd type="none" w="sm" len="sm"/>
              </a:ln>
            </p:spPr>
            <p:txBody>
              <a:bodyPr/>
              <a:p>
                <a:endParaRPr lang="zh-CN" altLang="en-US"/>
              </a:p>
            </p:txBody>
          </p:sp>
          <p:sp>
            <p:nvSpPr>
              <p:cNvPr id="138273" name="任意多边形 28"/>
              <p:cNvSpPr/>
              <p:nvPr>
                <p:custDataLst>
                  <p:tags r:id="rId22"/>
                </p:custDataLst>
              </p:nvPr>
            </p:nvSpPr>
            <p:spPr>
              <a:xfrm>
                <a:off x="2884" y="5533"/>
                <a:ext cx="402" cy="2641"/>
              </a:xfrm>
              <a:custGeom>
                <a:avLst/>
                <a:gdLst/>
                <a:ahLst/>
                <a:cxnLst>
                  <a:cxn ang="0">
                    <a:pos x="0" y="0"/>
                  </a:cxn>
                  <a:cxn ang="0">
                    <a:pos x="325" y="1790"/>
                  </a:cxn>
                  <a:cxn ang="0">
                    <a:pos x="402" y="2641"/>
                  </a:cxn>
                </a:cxnLst>
                <a:pathLst>
                  <a:path w="178" h="1168">
                    <a:moveTo>
                      <a:pt x="0" y="0"/>
                    </a:moveTo>
                    <a:lnTo>
                      <a:pt x="144" y="792"/>
                    </a:lnTo>
                    <a:lnTo>
                      <a:pt x="178" y="1168"/>
                    </a:lnTo>
                  </a:path>
                </a:pathLst>
              </a:custGeom>
              <a:noFill/>
              <a:ln w="12700" cap="flat" cmpd="sng">
                <a:solidFill>
                  <a:srgbClr val="A6A6A6">
                    <a:alpha val="53998"/>
                  </a:srgbClr>
                </a:solidFill>
                <a:prstDash val="solid"/>
                <a:round/>
                <a:headEnd type="none" w="sm" len="sm"/>
                <a:tailEnd type="none" w="sm" len="sm"/>
              </a:ln>
            </p:spPr>
            <p:txBody>
              <a:bodyPr/>
              <a:p>
                <a:endParaRPr lang="zh-CN" altLang="en-US"/>
              </a:p>
            </p:txBody>
          </p:sp>
          <p:sp>
            <p:nvSpPr>
              <p:cNvPr id="138274" name="任意多边形 29"/>
              <p:cNvSpPr/>
              <p:nvPr>
                <p:custDataLst>
                  <p:tags r:id="rId23"/>
                </p:custDataLst>
              </p:nvPr>
            </p:nvSpPr>
            <p:spPr>
              <a:xfrm>
                <a:off x="2884" y="2851"/>
                <a:ext cx="298" cy="2682"/>
              </a:xfrm>
              <a:custGeom>
                <a:avLst/>
                <a:gdLst/>
                <a:ahLst/>
                <a:cxnLst>
                  <a:cxn ang="0">
                    <a:pos x="178" y="0"/>
                  </a:cxn>
                  <a:cxn ang="0">
                    <a:pos x="298" y="832"/>
                  </a:cxn>
                  <a:cxn ang="0">
                    <a:pos x="0" y="2682"/>
                  </a:cxn>
                </a:cxnLst>
                <a:pathLst>
                  <a:path w="132" h="1186">
                    <a:moveTo>
                      <a:pt x="79" y="0"/>
                    </a:moveTo>
                    <a:lnTo>
                      <a:pt x="132" y="368"/>
                    </a:lnTo>
                    <a:lnTo>
                      <a:pt x="0" y="1186"/>
                    </a:lnTo>
                  </a:path>
                </a:pathLst>
              </a:custGeom>
              <a:noFill/>
              <a:ln w="12700" cap="flat" cmpd="sng">
                <a:solidFill>
                  <a:srgbClr val="A6A6A6">
                    <a:alpha val="53998"/>
                  </a:srgbClr>
                </a:solidFill>
                <a:prstDash val="solid"/>
                <a:round/>
                <a:headEnd type="none" w="sm" len="sm"/>
                <a:tailEnd type="oval" w="sm" len="sm"/>
              </a:ln>
            </p:spPr>
            <p:txBody>
              <a:bodyPr/>
              <a:p>
                <a:endParaRPr lang="zh-CN" altLang="en-US"/>
              </a:p>
            </p:txBody>
          </p:sp>
          <p:sp>
            <p:nvSpPr>
              <p:cNvPr id="138275" name="任意多边形 30"/>
              <p:cNvSpPr/>
              <p:nvPr>
                <p:custDataLst>
                  <p:tags r:id="rId24"/>
                </p:custDataLst>
              </p:nvPr>
            </p:nvSpPr>
            <p:spPr>
              <a:xfrm>
                <a:off x="4485" y="6668"/>
                <a:ext cx="678" cy="1709"/>
              </a:xfrm>
              <a:custGeom>
                <a:avLst/>
                <a:gdLst/>
                <a:ahLst/>
                <a:cxnLst>
                  <a:cxn ang="0">
                    <a:pos x="0" y="0"/>
                  </a:cxn>
                  <a:cxn ang="0">
                    <a:pos x="494" y="1335"/>
                  </a:cxn>
                  <a:cxn ang="0">
                    <a:pos x="678" y="1709"/>
                  </a:cxn>
                </a:cxnLst>
                <a:pathLst>
                  <a:path w="7538" h="10000">
                    <a:moveTo>
                      <a:pt x="0" y="0"/>
                    </a:moveTo>
                    <a:lnTo>
                      <a:pt x="5503" y="7817"/>
                    </a:lnTo>
                    <a:lnTo>
                      <a:pt x="7538" y="10000"/>
                    </a:lnTo>
                  </a:path>
                </a:pathLst>
              </a:custGeom>
              <a:noFill/>
              <a:ln w="12700" cap="flat" cmpd="sng">
                <a:solidFill>
                  <a:srgbClr val="A6A6A6">
                    <a:alpha val="53998"/>
                  </a:srgbClr>
                </a:solidFill>
                <a:prstDash val="solid"/>
                <a:round/>
                <a:headEnd type="oval" w="sm" len="sm"/>
                <a:tailEnd type="none" w="sm" len="sm"/>
              </a:ln>
            </p:spPr>
            <p:txBody>
              <a:bodyPr/>
              <a:p>
                <a:endParaRPr lang="zh-CN" altLang="en-US"/>
              </a:p>
            </p:txBody>
          </p:sp>
          <p:sp>
            <p:nvSpPr>
              <p:cNvPr id="138276" name="任意多边形 31"/>
              <p:cNvSpPr/>
              <p:nvPr>
                <p:custDataLst>
                  <p:tags r:id="rId25"/>
                </p:custDataLst>
              </p:nvPr>
            </p:nvSpPr>
            <p:spPr>
              <a:xfrm>
                <a:off x="4485" y="2695"/>
                <a:ext cx="746" cy="3973"/>
              </a:xfrm>
              <a:custGeom>
                <a:avLst/>
                <a:gdLst/>
                <a:ahLst/>
                <a:cxnLst>
                  <a:cxn ang="0">
                    <a:pos x="117" y="0"/>
                  </a:cxn>
                  <a:cxn ang="0">
                    <a:pos x="746" y="1501"/>
                  </a:cxn>
                  <a:cxn ang="0">
                    <a:pos x="0" y="3973"/>
                  </a:cxn>
                </a:cxnLst>
                <a:pathLst>
                  <a:path w="330" h="1757">
                    <a:moveTo>
                      <a:pt x="52" y="0"/>
                    </a:moveTo>
                    <a:lnTo>
                      <a:pt x="330" y="664"/>
                    </a:lnTo>
                    <a:lnTo>
                      <a:pt x="0" y="1757"/>
                    </a:lnTo>
                  </a:path>
                </a:pathLst>
              </a:custGeom>
              <a:noFill/>
              <a:ln w="12700" cap="flat" cmpd="sng">
                <a:solidFill>
                  <a:srgbClr val="A6A6A6">
                    <a:alpha val="53998"/>
                  </a:srgbClr>
                </a:solidFill>
                <a:prstDash val="solid"/>
                <a:round/>
                <a:headEnd type="oval" w="sm" len="sm"/>
                <a:tailEnd type="oval" w="sm" len="sm"/>
              </a:ln>
            </p:spPr>
            <p:txBody>
              <a:bodyPr/>
              <a:p>
                <a:endParaRPr lang="zh-CN" altLang="en-US"/>
              </a:p>
            </p:txBody>
          </p:sp>
          <p:sp>
            <p:nvSpPr>
              <p:cNvPr id="138277" name="直接连接符 32"/>
              <p:cNvSpPr/>
              <p:nvPr>
                <p:custDataLst>
                  <p:tags r:id="rId26"/>
                </p:custDataLst>
              </p:nvPr>
            </p:nvSpPr>
            <p:spPr>
              <a:xfrm>
                <a:off x="4562" y="2345"/>
                <a:ext cx="41" cy="350"/>
              </a:xfrm>
              <a:prstGeom prst="line">
                <a:avLst/>
              </a:prstGeom>
              <a:ln w="12700" cap="flat" cmpd="sng">
                <a:solidFill>
                  <a:srgbClr val="A6A6A6">
                    <a:alpha val="53998"/>
                  </a:srgbClr>
                </a:solidFill>
                <a:prstDash val="solid"/>
                <a:round/>
                <a:headEnd type="oval" w="sm" len="sm"/>
                <a:tailEnd type="oval" w="sm" len="sm"/>
              </a:ln>
            </p:spPr>
            <p:txBody>
              <a:bodyPr anchor="ctr" anchorCtr="0"/>
              <a:p>
                <a:pPr algn="ctr">
                  <a:lnSpc>
                    <a:spcPct val="130000"/>
                  </a:lnSpc>
                </a:pPr>
                <a:endParaRPr lang="zh-CN" altLang="zh-CN">
                  <a:latin typeface="微软雅黑" panose="020B0503020204020204" pitchFamily="34" charset="-122"/>
                  <a:ea typeface="微软雅黑" panose="020B0503020204020204" pitchFamily="34" charset="-122"/>
                </a:endParaRPr>
              </a:p>
            </p:txBody>
          </p:sp>
          <p:sp>
            <p:nvSpPr>
              <p:cNvPr id="138278" name="直接连接符 33"/>
              <p:cNvSpPr/>
              <p:nvPr>
                <p:custDataLst>
                  <p:tags r:id="rId27"/>
                </p:custDataLst>
              </p:nvPr>
            </p:nvSpPr>
            <p:spPr>
              <a:xfrm flipH="1">
                <a:off x="1842" y="2838"/>
                <a:ext cx="1246" cy="1185"/>
              </a:xfrm>
              <a:prstGeom prst="line">
                <a:avLst/>
              </a:prstGeom>
              <a:ln w="12700" cap="flat" cmpd="sng">
                <a:solidFill>
                  <a:srgbClr val="A6A6A6">
                    <a:alpha val="53998"/>
                  </a:srgbClr>
                </a:solidFill>
                <a:prstDash val="solid"/>
                <a:round/>
                <a:headEnd type="none" w="sm" len="sm"/>
                <a:tailEnd type="none" w="sm" len="sm"/>
              </a:ln>
            </p:spPr>
            <p:txBody>
              <a:bodyPr anchor="ctr" anchorCtr="0"/>
              <a:p>
                <a:pPr algn="ctr">
                  <a:lnSpc>
                    <a:spcPct val="130000"/>
                  </a:lnSpc>
                </a:pPr>
                <a:endParaRPr lang="zh-CN" altLang="zh-CN">
                  <a:latin typeface="微软雅黑" panose="020B0503020204020204" pitchFamily="34" charset="-122"/>
                  <a:ea typeface="微软雅黑" panose="020B0503020204020204" pitchFamily="34" charset="-122"/>
                </a:endParaRPr>
              </a:p>
            </p:txBody>
          </p:sp>
          <p:sp>
            <p:nvSpPr>
              <p:cNvPr id="138279" name="直接连接符 34"/>
              <p:cNvSpPr/>
              <p:nvPr>
                <p:custDataLst>
                  <p:tags r:id="rId28"/>
                </p:custDataLst>
              </p:nvPr>
            </p:nvSpPr>
            <p:spPr>
              <a:xfrm flipH="1" flipV="1">
                <a:off x="7331" y="5128"/>
                <a:ext cx="353" cy="161"/>
              </a:xfrm>
              <a:prstGeom prst="line">
                <a:avLst/>
              </a:prstGeom>
              <a:ln w="12700" cap="flat" cmpd="sng">
                <a:solidFill>
                  <a:srgbClr val="A6A6A6">
                    <a:alpha val="53998"/>
                  </a:srgbClr>
                </a:solidFill>
                <a:prstDash val="solid"/>
                <a:round/>
                <a:headEnd type="oval" w="sm" len="sm"/>
                <a:tailEnd type="oval" w="sm" len="sm"/>
              </a:ln>
            </p:spPr>
            <p:txBody>
              <a:bodyPr anchor="ctr" anchorCtr="0"/>
              <a:p>
                <a:pPr algn="ctr">
                  <a:lnSpc>
                    <a:spcPct val="130000"/>
                  </a:lnSpc>
                </a:pPr>
                <a:endParaRPr lang="zh-CN" altLang="zh-CN">
                  <a:latin typeface="微软雅黑" panose="020B0503020204020204" pitchFamily="34" charset="-122"/>
                  <a:ea typeface="微软雅黑" panose="020B0503020204020204" pitchFamily="34" charset="-122"/>
                </a:endParaRPr>
              </a:p>
            </p:txBody>
          </p:sp>
          <p:sp>
            <p:nvSpPr>
              <p:cNvPr id="138280" name="直接连接符 35"/>
              <p:cNvSpPr/>
              <p:nvPr>
                <p:custDataLst>
                  <p:tags r:id="rId29"/>
                </p:custDataLst>
              </p:nvPr>
            </p:nvSpPr>
            <p:spPr>
              <a:xfrm flipH="1" flipV="1">
                <a:off x="6156" y="2727"/>
                <a:ext cx="402" cy="1045"/>
              </a:xfrm>
              <a:prstGeom prst="line">
                <a:avLst/>
              </a:prstGeom>
              <a:ln w="12700" cap="flat" cmpd="sng">
                <a:solidFill>
                  <a:srgbClr val="A6A6A6">
                    <a:alpha val="53998"/>
                  </a:srgbClr>
                </a:solidFill>
                <a:prstDash val="solid"/>
                <a:round/>
                <a:headEnd type="oval" w="sm" len="sm"/>
                <a:tailEnd type="oval" w="sm" len="sm"/>
              </a:ln>
            </p:spPr>
            <p:txBody>
              <a:bodyPr anchor="ctr" anchorCtr="0"/>
              <a:p>
                <a:pPr algn="ctr">
                  <a:lnSpc>
                    <a:spcPct val="130000"/>
                  </a:lnSpc>
                </a:pPr>
                <a:endParaRPr lang="zh-CN" altLang="zh-CN">
                  <a:latin typeface="微软雅黑" panose="020B0503020204020204" pitchFamily="34" charset="-122"/>
                  <a:ea typeface="微软雅黑" panose="020B0503020204020204" pitchFamily="34" charset="-122"/>
                </a:endParaRPr>
              </a:p>
            </p:txBody>
          </p:sp>
          <p:sp>
            <p:nvSpPr>
              <p:cNvPr id="138281" name="直接连接符 36"/>
              <p:cNvSpPr/>
              <p:nvPr>
                <p:custDataLst>
                  <p:tags r:id="rId30"/>
                </p:custDataLst>
              </p:nvPr>
            </p:nvSpPr>
            <p:spPr>
              <a:xfrm flipH="1" flipV="1">
                <a:off x="6558" y="3772"/>
                <a:ext cx="773" cy="1357"/>
              </a:xfrm>
              <a:prstGeom prst="line">
                <a:avLst/>
              </a:prstGeom>
              <a:ln w="12700" cap="flat" cmpd="sng">
                <a:solidFill>
                  <a:srgbClr val="A6A6A6">
                    <a:alpha val="53998"/>
                  </a:srgbClr>
                </a:solidFill>
                <a:prstDash val="solid"/>
                <a:round/>
                <a:headEnd type="oval" w="sm" len="sm"/>
                <a:tailEnd type="oval" w="sm" len="sm"/>
              </a:ln>
            </p:spPr>
            <p:txBody>
              <a:bodyPr anchor="ctr" anchorCtr="0"/>
              <a:p>
                <a:pPr algn="ctr">
                  <a:lnSpc>
                    <a:spcPct val="130000"/>
                  </a:lnSpc>
                </a:pPr>
                <a:endParaRPr lang="zh-CN" altLang="zh-CN">
                  <a:latin typeface="微软雅黑" panose="020B0503020204020204" pitchFamily="34" charset="-122"/>
                  <a:ea typeface="微软雅黑" panose="020B0503020204020204" pitchFamily="34" charset="-122"/>
                </a:endParaRPr>
              </a:p>
            </p:txBody>
          </p:sp>
          <p:sp>
            <p:nvSpPr>
              <p:cNvPr id="138282" name="直接连接符 37"/>
              <p:cNvSpPr/>
              <p:nvPr>
                <p:custDataLst>
                  <p:tags r:id="rId31"/>
                </p:custDataLst>
              </p:nvPr>
            </p:nvSpPr>
            <p:spPr>
              <a:xfrm flipH="1" flipV="1">
                <a:off x="7331" y="5128"/>
                <a:ext cx="34" cy="1827"/>
              </a:xfrm>
              <a:prstGeom prst="line">
                <a:avLst/>
              </a:prstGeom>
              <a:ln w="12700" cap="flat" cmpd="sng">
                <a:solidFill>
                  <a:srgbClr val="A6A6A6">
                    <a:alpha val="53998"/>
                  </a:srgbClr>
                </a:solidFill>
                <a:prstDash val="solid"/>
                <a:round/>
                <a:headEnd type="oval" w="sm" len="sm"/>
                <a:tailEnd type="none" w="sm" len="sm"/>
              </a:ln>
            </p:spPr>
            <p:txBody>
              <a:bodyPr anchor="ctr" anchorCtr="0"/>
              <a:p>
                <a:pPr algn="ctr">
                  <a:lnSpc>
                    <a:spcPct val="130000"/>
                  </a:lnSpc>
                </a:pPr>
                <a:endParaRPr lang="zh-CN" altLang="zh-CN">
                  <a:latin typeface="微软雅黑" panose="020B0503020204020204" pitchFamily="34" charset="-122"/>
                  <a:ea typeface="微软雅黑" panose="020B0503020204020204" pitchFamily="34" charset="-122"/>
                </a:endParaRPr>
              </a:p>
            </p:txBody>
          </p:sp>
          <p:sp>
            <p:nvSpPr>
              <p:cNvPr id="138283" name="任意多边形 38"/>
              <p:cNvSpPr/>
              <p:nvPr>
                <p:custDataLst>
                  <p:tags r:id="rId32"/>
                </p:custDataLst>
              </p:nvPr>
            </p:nvSpPr>
            <p:spPr>
              <a:xfrm>
                <a:off x="4485" y="6668"/>
                <a:ext cx="2881" cy="545"/>
              </a:xfrm>
              <a:custGeom>
                <a:avLst/>
                <a:gdLst/>
                <a:ahLst/>
                <a:cxnLst>
                  <a:cxn ang="0">
                    <a:pos x="0" y="0"/>
                  </a:cxn>
                  <a:cxn ang="0">
                    <a:pos x="2055" y="545"/>
                  </a:cxn>
                  <a:cxn ang="0">
                    <a:pos x="2881" y="287"/>
                  </a:cxn>
                </a:cxnLst>
                <a:pathLst>
                  <a:path w="1274" h="241">
                    <a:moveTo>
                      <a:pt x="0" y="0"/>
                    </a:moveTo>
                    <a:lnTo>
                      <a:pt x="909" y="241"/>
                    </a:lnTo>
                    <a:lnTo>
                      <a:pt x="1274" y="127"/>
                    </a:lnTo>
                  </a:path>
                </a:pathLst>
              </a:custGeom>
              <a:noFill/>
              <a:ln w="12700" cap="flat" cmpd="sng">
                <a:solidFill>
                  <a:srgbClr val="A6A6A6">
                    <a:alpha val="53998"/>
                  </a:srgbClr>
                </a:solidFill>
                <a:prstDash val="solid"/>
                <a:round/>
                <a:headEnd type="oval" w="sm" len="sm"/>
                <a:tailEnd type="oval" w="sm" len="sm"/>
              </a:ln>
            </p:spPr>
            <p:txBody>
              <a:bodyPr/>
              <a:p>
                <a:endParaRPr lang="zh-CN" altLang="en-US"/>
              </a:p>
            </p:txBody>
          </p:sp>
          <p:sp>
            <p:nvSpPr>
              <p:cNvPr id="138284" name="直接连接符 39"/>
              <p:cNvSpPr/>
              <p:nvPr>
                <p:custDataLst>
                  <p:tags r:id="rId33"/>
                </p:custDataLst>
              </p:nvPr>
            </p:nvSpPr>
            <p:spPr>
              <a:xfrm>
                <a:off x="2884" y="5533"/>
                <a:ext cx="1601" cy="1135"/>
              </a:xfrm>
              <a:prstGeom prst="line">
                <a:avLst/>
              </a:prstGeom>
              <a:ln w="12700" cap="flat" cmpd="sng">
                <a:solidFill>
                  <a:srgbClr val="A6A6A6">
                    <a:alpha val="53998"/>
                  </a:srgbClr>
                </a:solidFill>
                <a:prstDash val="solid"/>
                <a:round/>
                <a:headEnd type="oval" w="sm" len="sm"/>
                <a:tailEnd type="oval" w="sm" len="sm"/>
              </a:ln>
            </p:spPr>
            <p:txBody>
              <a:bodyPr anchor="ctr" anchorCtr="0"/>
              <a:p>
                <a:pPr algn="ctr">
                  <a:lnSpc>
                    <a:spcPct val="130000"/>
                  </a:lnSpc>
                </a:pPr>
                <a:endParaRPr lang="zh-CN" altLang="zh-CN">
                  <a:latin typeface="微软雅黑" panose="020B0503020204020204" pitchFamily="34" charset="-122"/>
                  <a:ea typeface="微软雅黑" panose="020B0503020204020204" pitchFamily="34" charset="-122"/>
                </a:endParaRPr>
              </a:p>
            </p:txBody>
          </p:sp>
          <p:sp>
            <p:nvSpPr>
              <p:cNvPr id="138285" name="直接连接符 40"/>
              <p:cNvSpPr/>
              <p:nvPr>
                <p:custDataLst>
                  <p:tags r:id="rId34"/>
                </p:custDataLst>
              </p:nvPr>
            </p:nvSpPr>
            <p:spPr>
              <a:xfrm>
                <a:off x="1842" y="4023"/>
                <a:ext cx="1042" cy="1510"/>
              </a:xfrm>
              <a:prstGeom prst="line">
                <a:avLst/>
              </a:prstGeom>
              <a:ln w="12700" cap="flat" cmpd="sng">
                <a:solidFill>
                  <a:srgbClr val="A6A6A6">
                    <a:alpha val="53998"/>
                  </a:srgbClr>
                </a:solidFill>
                <a:prstDash val="solid"/>
                <a:round/>
                <a:headEnd type="oval" w="sm" len="sm"/>
                <a:tailEnd type="oval" w="sm" len="sm"/>
              </a:ln>
            </p:spPr>
            <p:txBody>
              <a:bodyPr anchor="ctr" anchorCtr="0"/>
              <a:p>
                <a:pPr algn="ctr">
                  <a:lnSpc>
                    <a:spcPct val="130000"/>
                  </a:lnSpc>
                </a:pPr>
                <a:endParaRPr lang="zh-CN" altLang="zh-CN">
                  <a:latin typeface="微软雅黑" panose="020B0503020204020204" pitchFamily="34" charset="-122"/>
                  <a:ea typeface="微软雅黑" panose="020B0503020204020204" pitchFamily="34" charset="-122"/>
                </a:endParaRPr>
              </a:p>
            </p:txBody>
          </p:sp>
          <p:sp>
            <p:nvSpPr>
              <p:cNvPr id="138286" name="直接连接符 41"/>
              <p:cNvSpPr/>
              <p:nvPr>
                <p:custDataLst>
                  <p:tags r:id="rId35"/>
                </p:custDataLst>
              </p:nvPr>
            </p:nvSpPr>
            <p:spPr>
              <a:xfrm flipH="1">
                <a:off x="1842" y="3684"/>
                <a:ext cx="1341" cy="339"/>
              </a:xfrm>
              <a:prstGeom prst="line">
                <a:avLst/>
              </a:prstGeom>
              <a:ln w="12700" cap="flat" cmpd="sng">
                <a:solidFill>
                  <a:srgbClr val="A6A6A6">
                    <a:alpha val="53998"/>
                  </a:srgbClr>
                </a:solidFill>
                <a:prstDash val="solid"/>
                <a:round/>
                <a:headEnd type="oval" w="sm" len="sm"/>
                <a:tailEnd type="oval" w="sm" len="sm"/>
              </a:ln>
            </p:spPr>
            <p:txBody>
              <a:bodyPr anchor="ctr" anchorCtr="0"/>
              <a:p>
                <a:pPr algn="ctr">
                  <a:lnSpc>
                    <a:spcPct val="130000"/>
                  </a:lnSpc>
                </a:pPr>
                <a:endParaRPr lang="zh-CN" altLang="zh-CN">
                  <a:latin typeface="微软雅黑" panose="020B0503020204020204" pitchFamily="34" charset="-122"/>
                  <a:ea typeface="微软雅黑" panose="020B0503020204020204" pitchFamily="34" charset="-122"/>
                </a:endParaRPr>
              </a:p>
            </p:txBody>
          </p:sp>
          <p:sp>
            <p:nvSpPr>
              <p:cNvPr id="138287" name="直接连接符 42"/>
              <p:cNvSpPr/>
              <p:nvPr>
                <p:custDataLst>
                  <p:tags r:id="rId36"/>
                </p:custDataLst>
              </p:nvPr>
            </p:nvSpPr>
            <p:spPr>
              <a:xfrm flipH="1">
                <a:off x="3182" y="2695"/>
                <a:ext cx="1420" cy="988"/>
              </a:xfrm>
              <a:prstGeom prst="line">
                <a:avLst/>
              </a:prstGeom>
              <a:ln w="12700" cap="flat" cmpd="sng">
                <a:solidFill>
                  <a:srgbClr val="A6A6A6">
                    <a:alpha val="53998"/>
                  </a:srgbClr>
                </a:solidFill>
                <a:prstDash val="solid"/>
                <a:round/>
                <a:headEnd type="oval" w="sm" len="sm"/>
                <a:tailEnd type="oval" w="sm" len="sm"/>
              </a:ln>
            </p:spPr>
            <p:txBody>
              <a:bodyPr anchor="ctr" anchorCtr="0"/>
              <a:p>
                <a:pPr algn="ctr">
                  <a:lnSpc>
                    <a:spcPct val="130000"/>
                  </a:lnSpc>
                </a:pPr>
                <a:endParaRPr lang="zh-CN" altLang="zh-CN">
                  <a:latin typeface="微软雅黑" panose="020B0503020204020204" pitchFamily="34" charset="-122"/>
                  <a:ea typeface="微软雅黑" panose="020B0503020204020204" pitchFamily="34" charset="-122"/>
                </a:endParaRPr>
              </a:p>
            </p:txBody>
          </p:sp>
          <p:sp>
            <p:nvSpPr>
              <p:cNvPr id="138288" name="直接连接符 43"/>
              <p:cNvSpPr/>
              <p:nvPr>
                <p:custDataLst>
                  <p:tags r:id="rId37"/>
                </p:custDataLst>
              </p:nvPr>
            </p:nvSpPr>
            <p:spPr>
              <a:xfrm flipH="1" flipV="1">
                <a:off x="4602" y="2695"/>
                <a:ext cx="1956" cy="1076"/>
              </a:xfrm>
              <a:prstGeom prst="line">
                <a:avLst/>
              </a:prstGeom>
              <a:ln w="12700" cap="flat" cmpd="sng">
                <a:solidFill>
                  <a:srgbClr val="A6A6A6">
                    <a:alpha val="53998"/>
                  </a:srgbClr>
                </a:solidFill>
                <a:prstDash val="solid"/>
                <a:round/>
                <a:headEnd type="oval" w="sm" len="sm"/>
                <a:tailEnd type="oval" w="sm" len="sm"/>
              </a:ln>
            </p:spPr>
            <p:txBody>
              <a:bodyPr anchor="ctr" anchorCtr="0"/>
              <a:p>
                <a:pPr algn="ctr">
                  <a:lnSpc>
                    <a:spcPct val="130000"/>
                  </a:lnSpc>
                </a:pPr>
                <a:endParaRPr lang="zh-CN" altLang="zh-CN">
                  <a:latin typeface="微软雅黑" panose="020B0503020204020204" pitchFamily="34" charset="-122"/>
                  <a:ea typeface="微软雅黑" panose="020B0503020204020204" pitchFamily="34" charset="-122"/>
                </a:endParaRPr>
              </a:p>
            </p:txBody>
          </p:sp>
          <p:sp>
            <p:nvSpPr>
              <p:cNvPr id="138289" name="任意多边形 44"/>
              <p:cNvSpPr/>
              <p:nvPr>
                <p:custDataLst>
                  <p:tags r:id="rId38"/>
                </p:custDataLst>
              </p:nvPr>
            </p:nvSpPr>
            <p:spPr>
              <a:xfrm>
                <a:off x="6558" y="3772"/>
                <a:ext cx="950" cy="1323"/>
              </a:xfrm>
              <a:custGeom>
                <a:avLst/>
                <a:gdLst/>
                <a:ahLst/>
                <a:cxnLst>
                  <a:cxn ang="0">
                    <a:pos x="778" y="1323"/>
                  </a:cxn>
                  <a:cxn ang="0">
                    <a:pos x="950" y="196"/>
                  </a:cxn>
                  <a:cxn ang="0">
                    <a:pos x="0" y="0"/>
                  </a:cxn>
                </a:cxnLst>
                <a:pathLst>
                  <a:path w="420" h="585">
                    <a:moveTo>
                      <a:pt x="344" y="585"/>
                    </a:moveTo>
                    <a:lnTo>
                      <a:pt x="420" y="87"/>
                    </a:lnTo>
                    <a:lnTo>
                      <a:pt x="0" y="0"/>
                    </a:lnTo>
                  </a:path>
                </a:pathLst>
              </a:custGeom>
              <a:noFill/>
              <a:ln w="12700" cap="flat" cmpd="sng">
                <a:solidFill>
                  <a:srgbClr val="A6A6A6">
                    <a:alpha val="53998"/>
                  </a:srgbClr>
                </a:solidFill>
                <a:prstDash val="solid"/>
                <a:round/>
                <a:headEnd type="none" w="sm" len="sm"/>
                <a:tailEnd type="none" w="sm" len="sm"/>
              </a:ln>
            </p:spPr>
            <p:txBody>
              <a:bodyPr/>
              <a:p>
                <a:endParaRPr lang="zh-CN" altLang="en-US"/>
              </a:p>
            </p:txBody>
          </p:sp>
          <p:sp>
            <p:nvSpPr>
              <p:cNvPr id="138290" name="任意多边形 45"/>
              <p:cNvSpPr/>
              <p:nvPr>
                <p:custDataLst>
                  <p:tags r:id="rId39"/>
                </p:custDataLst>
              </p:nvPr>
            </p:nvSpPr>
            <p:spPr>
              <a:xfrm>
                <a:off x="6522" y="3772"/>
                <a:ext cx="814" cy="3441"/>
              </a:xfrm>
              <a:custGeom>
                <a:avLst/>
                <a:gdLst/>
                <a:ahLst/>
                <a:cxnLst>
                  <a:cxn ang="0">
                    <a:pos x="36" y="0"/>
                  </a:cxn>
                  <a:cxn ang="0">
                    <a:pos x="0" y="1648"/>
                  </a:cxn>
                  <a:cxn ang="0">
                    <a:pos x="18" y="3441"/>
                  </a:cxn>
                  <a:cxn ang="0">
                    <a:pos x="809" y="1356"/>
                  </a:cxn>
                  <a:cxn ang="0">
                    <a:pos x="814" y="1322"/>
                  </a:cxn>
                </a:cxnLst>
                <a:pathLst>
                  <a:path w="360" h="1522">
                    <a:moveTo>
                      <a:pt x="16" y="0"/>
                    </a:moveTo>
                    <a:lnTo>
                      <a:pt x="0" y="729"/>
                    </a:lnTo>
                    <a:lnTo>
                      <a:pt x="8" y="1522"/>
                    </a:lnTo>
                    <a:lnTo>
                      <a:pt x="358" y="600"/>
                    </a:lnTo>
                    <a:lnTo>
                      <a:pt x="360" y="585"/>
                    </a:lnTo>
                  </a:path>
                </a:pathLst>
              </a:custGeom>
              <a:noFill/>
              <a:ln w="12700" cap="flat" cmpd="sng">
                <a:solidFill>
                  <a:srgbClr val="A6A6A6">
                    <a:alpha val="53998"/>
                  </a:srgbClr>
                </a:solidFill>
                <a:prstDash val="solid"/>
                <a:round/>
                <a:headEnd type="oval" w="sm" len="sm"/>
                <a:tailEnd type="none" w="sm" len="sm"/>
              </a:ln>
            </p:spPr>
            <p:txBody>
              <a:bodyPr/>
              <a:p>
                <a:endParaRPr lang="zh-CN" altLang="en-US"/>
              </a:p>
            </p:txBody>
          </p:sp>
          <p:sp>
            <p:nvSpPr>
              <p:cNvPr id="138291" name="直接连接符 46"/>
              <p:cNvSpPr/>
              <p:nvPr>
                <p:custDataLst>
                  <p:tags r:id="rId40"/>
                </p:custDataLst>
              </p:nvPr>
            </p:nvSpPr>
            <p:spPr>
              <a:xfrm flipV="1">
                <a:off x="5231" y="3772"/>
                <a:ext cx="1327" cy="425"/>
              </a:xfrm>
              <a:prstGeom prst="line">
                <a:avLst/>
              </a:prstGeom>
              <a:ln w="12700" cap="flat" cmpd="sng">
                <a:solidFill>
                  <a:srgbClr val="A6A6A6">
                    <a:alpha val="53998"/>
                  </a:srgbClr>
                </a:solidFill>
                <a:prstDash val="solid"/>
                <a:round/>
                <a:headEnd type="oval" w="sm" len="sm"/>
                <a:tailEnd type="oval" w="sm" len="sm"/>
              </a:ln>
            </p:spPr>
            <p:txBody>
              <a:bodyPr anchor="ctr" anchorCtr="0"/>
              <a:p>
                <a:pPr algn="ctr">
                  <a:lnSpc>
                    <a:spcPct val="130000"/>
                  </a:lnSpc>
                </a:pPr>
                <a:endParaRPr lang="zh-CN" altLang="zh-CN">
                  <a:latin typeface="微软雅黑" panose="020B0503020204020204" pitchFamily="34" charset="-122"/>
                  <a:ea typeface="微软雅黑" panose="020B0503020204020204" pitchFamily="34" charset="-122"/>
                </a:endParaRPr>
              </a:p>
            </p:txBody>
          </p:sp>
          <p:sp>
            <p:nvSpPr>
              <p:cNvPr id="138292" name="直接连接符 47"/>
              <p:cNvSpPr/>
              <p:nvPr>
                <p:custDataLst>
                  <p:tags r:id="rId41"/>
                </p:custDataLst>
              </p:nvPr>
            </p:nvSpPr>
            <p:spPr>
              <a:xfrm flipV="1">
                <a:off x="2884" y="4197"/>
                <a:ext cx="2347" cy="1354"/>
              </a:xfrm>
              <a:prstGeom prst="line">
                <a:avLst/>
              </a:prstGeom>
              <a:ln w="12700" cap="flat" cmpd="sng">
                <a:solidFill>
                  <a:srgbClr val="A6A6A6">
                    <a:alpha val="53998"/>
                  </a:srgbClr>
                </a:solidFill>
                <a:prstDash val="solid"/>
                <a:round/>
                <a:headEnd type="oval" w="sm" len="sm"/>
                <a:tailEnd type="oval" w="sm" len="sm"/>
              </a:ln>
            </p:spPr>
            <p:txBody>
              <a:bodyPr anchor="ctr" anchorCtr="0"/>
              <a:p>
                <a:pPr algn="ctr">
                  <a:lnSpc>
                    <a:spcPct val="130000"/>
                  </a:lnSpc>
                </a:pPr>
                <a:endParaRPr lang="zh-CN" altLang="zh-CN">
                  <a:latin typeface="微软雅黑" panose="020B0503020204020204" pitchFamily="34" charset="-122"/>
                  <a:ea typeface="微软雅黑" panose="020B0503020204020204" pitchFamily="34" charset="-122"/>
                </a:endParaRPr>
              </a:p>
            </p:txBody>
          </p:sp>
          <p:sp>
            <p:nvSpPr>
              <p:cNvPr id="138293" name="任意多边形 48"/>
              <p:cNvSpPr/>
              <p:nvPr>
                <p:custDataLst>
                  <p:tags r:id="rId42"/>
                </p:custDataLst>
              </p:nvPr>
            </p:nvSpPr>
            <p:spPr>
              <a:xfrm>
                <a:off x="1961" y="5551"/>
                <a:ext cx="1248" cy="1773"/>
              </a:xfrm>
              <a:custGeom>
                <a:avLst/>
                <a:gdLst/>
                <a:ahLst/>
                <a:cxnLst>
                  <a:cxn ang="0">
                    <a:pos x="1248" y="1773"/>
                  </a:cxn>
                  <a:cxn ang="0">
                    <a:pos x="0" y="931"/>
                  </a:cxn>
                  <a:cxn ang="0">
                    <a:pos x="922" y="0"/>
                  </a:cxn>
                </a:cxnLst>
                <a:pathLst>
                  <a:path w="552" h="784">
                    <a:moveTo>
                      <a:pt x="552" y="784"/>
                    </a:moveTo>
                    <a:lnTo>
                      <a:pt x="0" y="412"/>
                    </a:lnTo>
                    <a:lnTo>
                      <a:pt x="408" y="0"/>
                    </a:lnTo>
                  </a:path>
                </a:pathLst>
              </a:custGeom>
              <a:noFill/>
              <a:ln w="12700" cap="flat" cmpd="sng">
                <a:solidFill>
                  <a:srgbClr val="A6A6A6">
                    <a:alpha val="53998"/>
                  </a:srgbClr>
                </a:solidFill>
                <a:prstDash val="solid"/>
                <a:round/>
                <a:headEnd type="oval" w="sm" len="sm"/>
                <a:tailEnd type="oval" w="sm" len="sm"/>
              </a:ln>
            </p:spPr>
            <p:txBody>
              <a:bodyPr/>
              <a:p>
                <a:endParaRPr lang="zh-CN" altLang="en-US"/>
              </a:p>
            </p:txBody>
          </p:sp>
          <p:sp>
            <p:nvSpPr>
              <p:cNvPr id="138294" name="直接连接符 49"/>
              <p:cNvSpPr/>
              <p:nvPr>
                <p:custDataLst>
                  <p:tags r:id="rId43"/>
                </p:custDataLst>
              </p:nvPr>
            </p:nvSpPr>
            <p:spPr>
              <a:xfrm flipH="1">
                <a:off x="3209" y="6668"/>
                <a:ext cx="1275" cy="656"/>
              </a:xfrm>
              <a:prstGeom prst="line">
                <a:avLst/>
              </a:prstGeom>
              <a:ln w="12700" cap="flat" cmpd="sng">
                <a:solidFill>
                  <a:srgbClr val="A6A6A6">
                    <a:alpha val="53998"/>
                  </a:srgbClr>
                </a:solidFill>
                <a:prstDash val="solid"/>
                <a:round/>
                <a:headEnd type="oval" w="sm" len="sm"/>
                <a:tailEnd type="oval" w="sm" len="sm"/>
              </a:ln>
            </p:spPr>
            <p:txBody>
              <a:bodyPr anchor="ctr" anchorCtr="0"/>
              <a:p>
                <a:pPr algn="ctr">
                  <a:lnSpc>
                    <a:spcPct val="130000"/>
                  </a:lnSpc>
                </a:pPr>
                <a:endParaRPr lang="zh-CN" altLang="zh-CN">
                  <a:latin typeface="微软雅黑" panose="020B0503020204020204" pitchFamily="34" charset="-122"/>
                  <a:ea typeface="微软雅黑" panose="020B0503020204020204" pitchFamily="34" charset="-122"/>
                </a:endParaRPr>
              </a:p>
            </p:txBody>
          </p:sp>
          <p:sp>
            <p:nvSpPr>
              <p:cNvPr id="138295" name="任意多边形 50"/>
              <p:cNvSpPr/>
              <p:nvPr>
                <p:custDataLst>
                  <p:tags r:id="rId44"/>
                </p:custDataLst>
              </p:nvPr>
            </p:nvSpPr>
            <p:spPr>
              <a:xfrm>
                <a:off x="4485" y="5128"/>
                <a:ext cx="2847" cy="1540"/>
              </a:xfrm>
              <a:custGeom>
                <a:avLst/>
                <a:gdLst/>
                <a:ahLst/>
                <a:cxnLst>
                  <a:cxn ang="0">
                    <a:pos x="2847" y="0"/>
                  </a:cxn>
                  <a:cxn ang="0">
                    <a:pos x="2039" y="316"/>
                  </a:cxn>
                  <a:cxn ang="0">
                    <a:pos x="0" y="1540"/>
                  </a:cxn>
                </a:cxnLst>
                <a:pathLst>
                  <a:path w="1259" h="681">
                    <a:moveTo>
                      <a:pt x="1259" y="0"/>
                    </a:moveTo>
                    <a:lnTo>
                      <a:pt x="902" y="140"/>
                    </a:lnTo>
                    <a:lnTo>
                      <a:pt x="0" y="681"/>
                    </a:lnTo>
                  </a:path>
                </a:pathLst>
              </a:custGeom>
              <a:noFill/>
              <a:ln w="12700" cap="flat" cmpd="sng">
                <a:solidFill>
                  <a:srgbClr val="A6A6A6">
                    <a:alpha val="53998"/>
                  </a:srgbClr>
                </a:solidFill>
                <a:prstDash val="solid"/>
                <a:round/>
                <a:headEnd type="oval" w="sm" len="sm"/>
                <a:tailEnd type="oval" w="sm" len="sm"/>
              </a:ln>
            </p:spPr>
            <p:txBody>
              <a:bodyPr/>
              <a:p>
                <a:endParaRPr lang="zh-CN" altLang="en-US"/>
              </a:p>
            </p:txBody>
          </p:sp>
          <p:sp>
            <p:nvSpPr>
              <p:cNvPr id="138296" name="任意多边形 51"/>
              <p:cNvSpPr/>
              <p:nvPr>
                <p:custDataLst>
                  <p:tags r:id="rId45"/>
                </p:custDataLst>
              </p:nvPr>
            </p:nvSpPr>
            <p:spPr>
              <a:xfrm>
                <a:off x="3309" y="7918"/>
                <a:ext cx="2910" cy="262"/>
              </a:xfrm>
              <a:custGeom>
                <a:avLst/>
                <a:gdLst/>
                <a:ahLst/>
                <a:cxnLst>
                  <a:cxn ang="0">
                    <a:pos x="2910" y="0"/>
                  </a:cxn>
                  <a:cxn ang="0">
                    <a:pos x="1670" y="85"/>
                  </a:cxn>
                  <a:cxn ang="0">
                    <a:pos x="0" y="262"/>
                  </a:cxn>
                </a:cxnLst>
                <a:pathLst>
                  <a:path w="1287" h="116">
                    <a:moveTo>
                      <a:pt x="1287" y="0"/>
                    </a:moveTo>
                    <a:lnTo>
                      <a:pt x="739" y="38"/>
                    </a:lnTo>
                    <a:lnTo>
                      <a:pt x="0" y="116"/>
                    </a:lnTo>
                  </a:path>
                </a:pathLst>
              </a:custGeom>
              <a:noFill/>
              <a:ln w="12700" cap="flat" cmpd="sng">
                <a:solidFill>
                  <a:srgbClr val="A6A6A6">
                    <a:alpha val="53998"/>
                  </a:srgbClr>
                </a:solidFill>
                <a:prstDash val="solid"/>
                <a:round/>
                <a:headEnd type="oval" w="sm" len="sm"/>
                <a:tailEnd type="none" w="sm" len="sm"/>
              </a:ln>
            </p:spPr>
            <p:txBody>
              <a:bodyPr/>
              <a:p>
                <a:endParaRPr lang="zh-CN" altLang="en-US"/>
              </a:p>
            </p:txBody>
          </p:sp>
          <p:sp>
            <p:nvSpPr>
              <p:cNvPr id="138297" name="任意多边形 6"/>
              <p:cNvSpPr/>
              <p:nvPr>
                <p:custDataLst>
                  <p:tags r:id="rId46"/>
                </p:custDataLst>
              </p:nvPr>
            </p:nvSpPr>
            <p:spPr>
              <a:xfrm>
                <a:off x="3209" y="7213"/>
                <a:ext cx="3330" cy="791"/>
              </a:xfrm>
              <a:custGeom>
                <a:avLst/>
                <a:gdLst/>
                <a:ahLst/>
                <a:cxnLst>
                  <a:cxn ang="0">
                    <a:pos x="0" y="110"/>
                  </a:cxn>
                  <a:cxn ang="0">
                    <a:pos x="1770" y="791"/>
                  </a:cxn>
                  <a:cxn ang="0">
                    <a:pos x="3330" y="0"/>
                  </a:cxn>
                  <a:cxn ang="0">
                    <a:pos x="3047" y="684"/>
                  </a:cxn>
                </a:cxnLst>
                <a:pathLst>
                  <a:path w="1473" h="350">
                    <a:moveTo>
                      <a:pt x="0" y="49"/>
                    </a:moveTo>
                    <a:lnTo>
                      <a:pt x="783" y="350"/>
                    </a:lnTo>
                    <a:lnTo>
                      <a:pt x="1473" y="0"/>
                    </a:lnTo>
                    <a:lnTo>
                      <a:pt x="1348" y="303"/>
                    </a:lnTo>
                  </a:path>
                </a:pathLst>
              </a:custGeom>
              <a:noFill/>
              <a:ln w="12700" cap="flat" cmpd="sng">
                <a:solidFill>
                  <a:srgbClr val="A6A6A6">
                    <a:alpha val="53998"/>
                  </a:srgbClr>
                </a:solidFill>
                <a:prstDash val="solid"/>
                <a:round/>
                <a:headEnd type="none" w="sm" len="sm"/>
                <a:tailEnd type="none" w="sm" len="sm"/>
              </a:ln>
            </p:spPr>
            <p:txBody>
              <a:bodyPr/>
              <a:p>
                <a:endParaRPr lang="zh-CN" altLang="en-US"/>
              </a:p>
            </p:txBody>
          </p:sp>
          <p:sp>
            <p:nvSpPr>
              <p:cNvPr id="138298" name="直接连接符 53"/>
              <p:cNvSpPr/>
              <p:nvPr>
                <p:custDataLst>
                  <p:tags r:id="rId47"/>
                </p:custDataLst>
              </p:nvPr>
            </p:nvSpPr>
            <p:spPr>
              <a:xfrm>
                <a:off x="5231" y="4197"/>
                <a:ext cx="1293" cy="1248"/>
              </a:xfrm>
              <a:prstGeom prst="line">
                <a:avLst/>
              </a:prstGeom>
              <a:ln w="12700" cap="flat" cmpd="sng">
                <a:solidFill>
                  <a:srgbClr val="A6A6A6">
                    <a:alpha val="53998"/>
                  </a:srgbClr>
                </a:solidFill>
                <a:prstDash val="solid"/>
                <a:round/>
                <a:headEnd type="oval" w="sm" len="sm"/>
                <a:tailEnd type="oval" w="sm" len="sm"/>
              </a:ln>
            </p:spPr>
            <p:txBody>
              <a:bodyPr anchor="ctr" anchorCtr="0"/>
              <a:p>
                <a:pPr algn="ctr">
                  <a:lnSpc>
                    <a:spcPct val="130000"/>
                  </a:lnSpc>
                </a:pPr>
                <a:endParaRPr lang="zh-CN" altLang="zh-CN">
                  <a:latin typeface="微软雅黑" panose="020B0503020204020204" pitchFamily="34" charset="-122"/>
                  <a:ea typeface="微软雅黑" panose="020B0503020204020204" pitchFamily="34" charset="-122"/>
                </a:endParaRPr>
              </a:p>
            </p:txBody>
          </p:sp>
          <p:sp>
            <p:nvSpPr>
              <p:cNvPr id="138299" name="直接连接符 54"/>
              <p:cNvSpPr/>
              <p:nvPr>
                <p:custDataLst>
                  <p:tags r:id="rId48"/>
                </p:custDataLst>
              </p:nvPr>
            </p:nvSpPr>
            <p:spPr>
              <a:xfrm>
                <a:off x="3182" y="3684"/>
                <a:ext cx="2048" cy="513"/>
              </a:xfrm>
              <a:prstGeom prst="line">
                <a:avLst/>
              </a:prstGeom>
              <a:ln w="12700" cap="flat" cmpd="sng">
                <a:solidFill>
                  <a:srgbClr val="A6A6A6">
                    <a:alpha val="53998"/>
                  </a:srgbClr>
                </a:solidFill>
                <a:prstDash val="solid"/>
                <a:round/>
                <a:headEnd type="oval" w="sm" len="sm"/>
                <a:tailEnd type="oval" w="sm" len="sm"/>
              </a:ln>
            </p:spPr>
            <p:txBody>
              <a:bodyPr anchor="ctr" anchorCtr="0"/>
              <a:p>
                <a:pPr algn="ctr">
                  <a:lnSpc>
                    <a:spcPct val="130000"/>
                  </a:lnSpc>
                </a:pPr>
                <a:endParaRPr lang="zh-CN" altLang="zh-CN">
                  <a:latin typeface="微软雅黑" panose="020B0503020204020204" pitchFamily="34" charset="-122"/>
                  <a:ea typeface="微软雅黑" panose="020B0503020204020204" pitchFamily="34" charset="-122"/>
                </a:endParaRPr>
              </a:p>
            </p:txBody>
          </p:sp>
          <p:sp>
            <p:nvSpPr>
              <p:cNvPr id="19" name="椭圆 18"/>
              <p:cNvSpPr/>
              <p:nvPr>
                <p:custDataLst>
                  <p:tags r:id="rId49"/>
                </p:custDataLst>
              </p:nvPr>
            </p:nvSpPr>
            <p:spPr>
              <a:xfrm>
                <a:off x="2689" y="3344"/>
                <a:ext cx="4014" cy="4014"/>
              </a:xfrm>
              <a:prstGeom prst="ellipse">
                <a:avLst/>
              </a:prstGeom>
              <a:solidFill>
                <a:srgbClr val="1F74AD">
                  <a:alpha val="86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p>
                <a:pPr algn="ctr" fontAlgn="base">
                  <a:lnSpc>
                    <a:spcPct val="130000"/>
                  </a:lnSpc>
                </a:pPr>
                <a:endParaRPr strike="noStrike" noProof="1">
                  <a:latin typeface="微软雅黑" panose="020B0503020204020204" pitchFamily="34" charset="-122"/>
                  <a:ea typeface="微软雅黑" panose="020B0503020204020204" pitchFamily="34" charset="-122"/>
                </a:endParaRPr>
              </a:p>
            </p:txBody>
          </p:sp>
          <p:sp>
            <p:nvSpPr>
              <p:cNvPr id="138301" name="任意多边形 16"/>
              <p:cNvSpPr/>
              <p:nvPr>
                <p:custDataLst>
                  <p:tags r:id="rId50"/>
                </p:custDataLst>
              </p:nvPr>
            </p:nvSpPr>
            <p:spPr>
              <a:xfrm>
                <a:off x="4635" y="1560"/>
                <a:ext cx="841" cy="655"/>
              </a:xfrm>
              <a:custGeom>
                <a:avLst/>
                <a:gdLst/>
                <a:ahLst/>
                <a:cxnLst>
                  <a:cxn ang="0">
                    <a:pos x="840" y="347"/>
                  </a:cxn>
                  <a:cxn ang="0">
                    <a:pos x="705" y="347"/>
                  </a:cxn>
                  <a:cxn ang="0">
                    <a:pos x="458" y="163"/>
                  </a:cxn>
                  <a:cxn ang="0">
                    <a:pos x="324" y="233"/>
                  </a:cxn>
                  <a:cxn ang="0">
                    <a:pos x="303" y="134"/>
                  </a:cxn>
                  <a:cxn ang="0">
                    <a:pos x="592" y="28"/>
                  </a:cxn>
                  <a:cxn ang="0">
                    <a:pos x="705" y="113"/>
                  </a:cxn>
                  <a:cxn ang="0">
                    <a:pos x="282" y="532"/>
                  </a:cxn>
                  <a:cxn ang="0">
                    <a:pos x="233" y="468"/>
                  </a:cxn>
                  <a:cxn ang="0">
                    <a:pos x="176" y="411"/>
                  </a:cxn>
                  <a:cxn ang="0">
                    <a:pos x="92" y="369"/>
                  </a:cxn>
                  <a:cxn ang="0">
                    <a:pos x="134" y="455"/>
                  </a:cxn>
                  <a:cxn ang="0">
                    <a:pos x="190" y="512"/>
                  </a:cxn>
                  <a:cxn ang="0">
                    <a:pos x="247" y="568"/>
                  </a:cxn>
                  <a:cxn ang="0">
                    <a:pos x="331" y="618"/>
                  </a:cxn>
                  <a:cxn ang="0">
                    <a:pos x="282" y="532"/>
                  </a:cxn>
                  <a:cxn ang="0">
                    <a:pos x="501" y="227"/>
                  </a:cxn>
                  <a:cxn ang="0">
                    <a:pos x="374" y="256"/>
                  </a:cxn>
                  <a:cxn ang="0">
                    <a:pos x="239" y="184"/>
                  </a:cxn>
                  <a:cxn ang="0">
                    <a:pos x="388" y="42"/>
                  </a:cxn>
                  <a:cxn ang="0">
                    <a:pos x="155" y="85"/>
                  </a:cxn>
                  <a:cxn ang="0">
                    <a:pos x="0" y="56"/>
                  </a:cxn>
                  <a:cxn ang="0">
                    <a:pos x="42" y="376"/>
                  </a:cxn>
                  <a:cxn ang="0">
                    <a:pos x="197" y="333"/>
                  </a:cxn>
                  <a:cxn ang="0">
                    <a:pos x="247" y="398"/>
                  </a:cxn>
                  <a:cxn ang="0">
                    <a:pos x="303" y="455"/>
                  </a:cxn>
                  <a:cxn ang="0">
                    <a:pos x="359" y="518"/>
                  </a:cxn>
                  <a:cxn ang="0">
                    <a:pos x="402" y="618"/>
                  </a:cxn>
                  <a:cxn ang="0">
                    <a:pos x="458" y="561"/>
                  </a:cxn>
                  <a:cxn ang="0">
                    <a:pos x="409" y="497"/>
                  </a:cxn>
                  <a:cxn ang="0">
                    <a:pos x="480" y="568"/>
                  </a:cxn>
                  <a:cxn ang="0">
                    <a:pos x="529" y="512"/>
                  </a:cxn>
                  <a:cxn ang="0">
                    <a:pos x="550" y="518"/>
                  </a:cxn>
                  <a:cxn ang="0">
                    <a:pos x="607" y="461"/>
                  </a:cxn>
                  <a:cxn ang="0">
                    <a:pos x="613" y="447"/>
                  </a:cxn>
                  <a:cxn ang="0">
                    <a:pos x="663" y="455"/>
                  </a:cxn>
                  <a:cxn ang="0">
                    <a:pos x="663" y="398"/>
                  </a:cxn>
                </a:cxnLst>
                <a:pathLst>
                  <a:path w="996" h="770">
                    <a:moveTo>
                      <a:pt x="995" y="100"/>
                    </a:moveTo>
                    <a:cubicBezTo>
                      <a:pt x="995" y="409"/>
                      <a:pt x="995" y="409"/>
                      <a:pt x="995" y="409"/>
                    </a:cubicBezTo>
                    <a:cubicBezTo>
                      <a:pt x="995" y="409"/>
                      <a:pt x="928" y="426"/>
                      <a:pt x="920" y="426"/>
                    </a:cubicBezTo>
                    <a:cubicBezTo>
                      <a:pt x="903" y="426"/>
                      <a:pt x="861" y="443"/>
                      <a:pt x="836" y="409"/>
                    </a:cubicBezTo>
                    <a:cubicBezTo>
                      <a:pt x="786" y="367"/>
                      <a:pt x="619" y="192"/>
                      <a:pt x="619" y="192"/>
                    </a:cubicBezTo>
                    <a:cubicBezTo>
                      <a:pt x="619" y="192"/>
                      <a:pt x="594" y="167"/>
                      <a:pt x="543" y="192"/>
                    </a:cubicBezTo>
                    <a:cubicBezTo>
                      <a:pt x="502" y="217"/>
                      <a:pt x="443" y="250"/>
                      <a:pt x="418" y="259"/>
                    </a:cubicBezTo>
                    <a:cubicBezTo>
                      <a:pt x="410" y="267"/>
                      <a:pt x="393" y="275"/>
                      <a:pt x="384" y="275"/>
                    </a:cubicBezTo>
                    <a:cubicBezTo>
                      <a:pt x="351" y="275"/>
                      <a:pt x="326" y="242"/>
                      <a:pt x="326" y="209"/>
                    </a:cubicBezTo>
                    <a:cubicBezTo>
                      <a:pt x="326" y="183"/>
                      <a:pt x="343" y="167"/>
                      <a:pt x="360" y="158"/>
                    </a:cubicBezTo>
                    <a:cubicBezTo>
                      <a:pt x="426" y="116"/>
                      <a:pt x="552" y="50"/>
                      <a:pt x="602" y="16"/>
                    </a:cubicBezTo>
                    <a:cubicBezTo>
                      <a:pt x="635" y="0"/>
                      <a:pt x="652" y="0"/>
                      <a:pt x="702" y="33"/>
                    </a:cubicBezTo>
                    <a:cubicBezTo>
                      <a:pt x="752" y="83"/>
                      <a:pt x="803" y="125"/>
                      <a:pt x="803" y="125"/>
                    </a:cubicBezTo>
                    <a:cubicBezTo>
                      <a:pt x="803" y="125"/>
                      <a:pt x="819" y="133"/>
                      <a:pt x="836" y="133"/>
                    </a:cubicBezTo>
                    <a:cubicBezTo>
                      <a:pt x="878" y="125"/>
                      <a:pt x="995" y="100"/>
                      <a:pt x="995" y="100"/>
                    </a:cubicBezTo>
                    <a:close/>
                    <a:moveTo>
                      <a:pt x="334" y="626"/>
                    </a:moveTo>
                    <a:cubicBezTo>
                      <a:pt x="343" y="610"/>
                      <a:pt x="343" y="585"/>
                      <a:pt x="326" y="568"/>
                    </a:cubicBezTo>
                    <a:cubicBezTo>
                      <a:pt x="309" y="551"/>
                      <a:pt x="293" y="551"/>
                      <a:pt x="276" y="551"/>
                    </a:cubicBezTo>
                    <a:cubicBezTo>
                      <a:pt x="276" y="535"/>
                      <a:pt x="276" y="510"/>
                      <a:pt x="259" y="501"/>
                    </a:cubicBezTo>
                    <a:cubicBezTo>
                      <a:pt x="251" y="484"/>
                      <a:pt x="226" y="476"/>
                      <a:pt x="209" y="484"/>
                    </a:cubicBezTo>
                    <a:cubicBezTo>
                      <a:pt x="217" y="468"/>
                      <a:pt x="209" y="443"/>
                      <a:pt x="201" y="426"/>
                    </a:cubicBezTo>
                    <a:cubicBezTo>
                      <a:pt x="176" y="401"/>
                      <a:pt x="134" y="409"/>
                      <a:pt x="109" y="434"/>
                    </a:cubicBezTo>
                    <a:cubicBezTo>
                      <a:pt x="92" y="451"/>
                      <a:pt x="75" y="501"/>
                      <a:pt x="92" y="526"/>
                    </a:cubicBezTo>
                    <a:cubicBezTo>
                      <a:pt x="117" y="551"/>
                      <a:pt x="142" y="535"/>
                      <a:pt x="159" y="535"/>
                    </a:cubicBezTo>
                    <a:cubicBezTo>
                      <a:pt x="159" y="551"/>
                      <a:pt x="142" y="568"/>
                      <a:pt x="159" y="593"/>
                    </a:cubicBezTo>
                    <a:cubicBezTo>
                      <a:pt x="176" y="618"/>
                      <a:pt x="209" y="602"/>
                      <a:pt x="226" y="602"/>
                    </a:cubicBezTo>
                    <a:cubicBezTo>
                      <a:pt x="217" y="618"/>
                      <a:pt x="201" y="643"/>
                      <a:pt x="226" y="668"/>
                    </a:cubicBezTo>
                    <a:cubicBezTo>
                      <a:pt x="242" y="685"/>
                      <a:pt x="276" y="677"/>
                      <a:pt x="293" y="668"/>
                    </a:cubicBezTo>
                    <a:cubicBezTo>
                      <a:pt x="284" y="693"/>
                      <a:pt x="268" y="710"/>
                      <a:pt x="293" y="744"/>
                    </a:cubicBezTo>
                    <a:cubicBezTo>
                      <a:pt x="318" y="769"/>
                      <a:pt x="368" y="752"/>
                      <a:pt x="393" y="727"/>
                    </a:cubicBezTo>
                    <a:cubicBezTo>
                      <a:pt x="418" y="702"/>
                      <a:pt x="418" y="668"/>
                      <a:pt x="393" y="643"/>
                    </a:cubicBezTo>
                    <a:cubicBezTo>
                      <a:pt x="376" y="626"/>
                      <a:pt x="360" y="626"/>
                      <a:pt x="334" y="626"/>
                    </a:cubicBezTo>
                    <a:close/>
                    <a:moveTo>
                      <a:pt x="786" y="468"/>
                    </a:moveTo>
                    <a:cubicBezTo>
                      <a:pt x="610" y="284"/>
                      <a:pt x="694" y="367"/>
                      <a:pt x="594" y="267"/>
                    </a:cubicBezTo>
                    <a:cubicBezTo>
                      <a:pt x="594" y="267"/>
                      <a:pt x="569" y="234"/>
                      <a:pt x="527" y="259"/>
                    </a:cubicBezTo>
                    <a:cubicBezTo>
                      <a:pt x="502" y="267"/>
                      <a:pt x="468" y="284"/>
                      <a:pt x="443" y="301"/>
                    </a:cubicBezTo>
                    <a:cubicBezTo>
                      <a:pt x="418" y="309"/>
                      <a:pt x="393" y="317"/>
                      <a:pt x="384" y="317"/>
                    </a:cubicBezTo>
                    <a:cubicBezTo>
                      <a:pt x="326" y="317"/>
                      <a:pt x="284" y="267"/>
                      <a:pt x="284" y="217"/>
                    </a:cubicBezTo>
                    <a:cubicBezTo>
                      <a:pt x="284" y="175"/>
                      <a:pt x="301" y="142"/>
                      <a:pt x="334" y="125"/>
                    </a:cubicBezTo>
                    <a:cubicBezTo>
                      <a:pt x="368" y="100"/>
                      <a:pt x="460" y="50"/>
                      <a:pt x="460" y="50"/>
                    </a:cubicBezTo>
                    <a:cubicBezTo>
                      <a:pt x="460" y="50"/>
                      <a:pt x="435" y="8"/>
                      <a:pt x="376" y="8"/>
                    </a:cubicBezTo>
                    <a:cubicBezTo>
                      <a:pt x="309" y="8"/>
                      <a:pt x="184" y="100"/>
                      <a:pt x="184" y="100"/>
                    </a:cubicBezTo>
                    <a:cubicBezTo>
                      <a:pt x="184" y="100"/>
                      <a:pt x="150" y="116"/>
                      <a:pt x="100" y="100"/>
                    </a:cubicBezTo>
                    <a:cubicBezTo>
                      <a:pt x="0" y="66"/>
                      <a:pt x="0" y="66"/>
                      <a:pt x="0" y="66"/>
                    </a:cubicBezTo>
                    <a:cubicBezTo>
                      <a:pt x="0" y="426"/>
                      <a:pt x="0" y="426"/>
                      <a:pt x="0" y="426"/>
                    </a:cubicBezTo>
                    <a:cubicBezTo>
                      <a:pt x="0" y="426"/>
                      <a:pt x="25" y="434"/>
                      <a:pt x="50" y="443"/>
                    </a:cubicBezTo>
                    <a:cubicBezTo>
                      <a:pt x="59" y="426"/>
                      <a:pt x="67" y="409"/>
                      <a:pt x="83" y="392"/>
                    </a:cubicBezTo>
                    <a:cubicBezTo>
                      <a:pt x="125" y="351"/>
                      <a:pt x="192" y="351"/>
                      <a:pt x="234" y="392"/>
                    </a:cubicBezTo>
                    <a:cubicBezTo>
                      <a:pt x="242" y="409"/>
                      <a:pt x="251" y="417"/>
                      <a:pt x="251" y="434"/>
                    </a:cubicBezTo>
                    <a:cubicBezTo>
                      <a:pt x="268" y="443"/>
                      <a:pt x="284" y="451"/>
                      <a:pt x="293" y="468"/>
                    </a:cubicBezTo>
                    <a:cubicBezTo>
                      <a:pt x="309" y="476"/>
                      <a:pt x="318" y="493"/>
                      <a:pt x="318" y="510"/>
                    </a:cubicBezTo>
                    <a:cubicBezTo>
                      <a:pt x="334" y="510"/>
                      <a:pt x="351" y="518"/>
                      <a:pt x="360" y="535"/>
                    </a:cubicBezTo>
                    <a:cubicBezTo>
                      <a:pt x="376" y="551"/>
                      <a:pt x="384" y="568"/>
                      <a:pt x="384" y="585"/>
                    </a:cubicBezTo>
                    <a:cubicBezTo>
                      <a:pt x="401" y="585"/>
                      <a:pt x="418" y="593"/>
                      <a:pt x="426" y="610"/>
                    </a:cubicBezTo>
                    <a:cubicBezTo>
                      <a:pt x="451" y="635"/>
                      <a:pt x="460" y="668"/>
                      <a:pt x="451" y="702"/>
                    </a:cubicBezTo>
                    <a:cubicBezTo>
                      <a:pt x="460" y="702"/>
                      <a:pt x="468" y="718"/>
                      <a:pt x="477" y="727"/>
                    </a:cubicBezTo>
                    <a:cubicBezTo>
                      <a:pt x="493" y="744"/>
                      <a:pt x="527" y="744"/>
                      <a:pt x="543" y="727"/>
                    </a:cubicBezTo>
                    <a:cubicBezTo>
                      <a:pt x="560" y="710"/>
                      <a:pt x="560" y="677"/>
                      <a:pt x="543" y="660"/>
                    </a:cubicBezTo>
                    <a:lnTo>
                      <a:pt x="535" y="660"/>
                    </a:lnTo>
                    <a:cubicBezTo>
                      <a:pt x="485" y="602"/>
                      <a:pt x="477" y="593"/>
                      <a:pt x="485" y="585"/>
                    </a:cubicBezTo>
                    <a:cubicBezTo>
                      <a:pt x="493" y="585"/>
                      <a:pt x="502" y="593"/>
                      <a:pt x="560" y="660"/>
                    </a:cubicBezTo>
                    <a:cubicBezTo>
                      <a:pt x="569" y="668"/>
                      <a:pt x="569" y="668"/>
                      <a:pt x="569" y="668"/>
                    </a:cubicBezTo>
                    <a:cubicBezTo>
                      <a:pt x="585" y="685"/>
                      <a:pt x="610" y="685"/>
                      <a:pt x="627" y="668"/>
                    </a:cubicBezTo>
                    <a:cubicBezTo>
                      <a:pt x="644" y="652"/>
                      <a:pt x="644" y="618"/>
                      <a:pt x="627" y="602"/>
                    </a:cubicBezTo>
                    <a:cubicBezTo>
                      <a:pt x="569" y="535"/>
                      <a:pt x="560" y="526"/>
                      <a:pt x="560" y="518"/>
                    </a:cubicBezTo>
                    <a:cubicBezTo>
                      <a:pt x="569" y="518"/>
                      <a:pt x="594" y="551"/>
                      <a:pt x="652" y="610"/>
                    </a:cubicBezTo>
                    <a:cubicBezTo>
                      <a:pt x="669" y="626"/>
                      <a:pt x="702" y="626"/>
                      <a:pt x="719" y="610"/>
                    </a:cubicBezTo>
                    <a:cubicBezTo>
                      <a:pt x="727" y="593"/>
                      <a:pt x="736" y="568"/>
                      <a:pt x="719" y="543"/>
                    </a:cubicBezTo>
                    <a:cubicBezTo>
                      <a:pt x="644" y="468"/>
                      <a:pt x="644" y="468"/>
                      <a:pt x="652" y="459"/>
                    </a:cubicBezTo>
                    <a:lnTo>
                      <a:pt x="727" y="526"/>
                    </a:lnTo>
                    <a:cubicBezTo>
                      <a:pt x="727" y="535"/>
                      <a:pt x="727" y="535"/>
                      <a:pt x="727" y="535"/>
                    </a:cubicBezTo>
                    <a:cubicBezTo>
                      <a:pt x="744" y="551"/>
                      <a:pt x="769" y="551"/>
                      <a:pt x="786" y="535"/>
                    </a:cubicBezTo>
                    <a:cubicBezTo>
                      <a:pt x="803" y="510"/>
                      <a:pt x="803" y="484"/>
                      <a:pt x="786" y="468"/>
                    </a:cubicBezTo>
                    <a:close/>
                    <a:moveTo>
                      <a:pt x="786" y="468"/>
                    </a:moveTo>
                    <a:lnTo>
                      <a:pt x="786" y="468"/>
                    </a:lnTo>
                    <a:close/>
                  </a:path>
                </a:pathLst>
              </a:custGeom>
              <a:solidFill>
                <a:srgbClr val="FFFFFF"/>
              </a:solidFill>
              <a:ln w="9525">
                <a:noFill/>
              </a:ln>
            </p:spPr>
            <p:txBody>
              <a:bodyPr/>
              <a:p>
                <a:endParaRPr lang="zh-CN" altLang="en-US"/>
              </a:p>
            </p:txBody>
          </p:sp>
          <p:sp>
            <p:nvSpPr>
              <p:cNvPr id="138302" name="椭圆 13"/>
              <p:cNvSpPr/>
              <p:nvPr>
                <p:custDataLst>
                  <p:tags r:id="rId51"/>
                </p:custDataLst>
              </p:nvPr>
            </p:nvSpPr>
            <p:spPr>
              <a:xfrm rot="-3400715">
                <a:off x="3912" y="8064"/>
                <a:ext cx="1488" cy="1540"/>
              </a:xfrm>
              <a:prstGeom prst="ellipse">
                <a:avLst/>
              </a:prstGeom>
              <a:solidFill>
                <a:srgbClr val="1AA3AA"/>
              </a:solidFill>
              <a:ln w="12700">
                <a:noFill/>
              </a:ln>
            </p:spPr>
            <p:txBody>
              <a:bodyPr anchor="ctr" anchorCtr="0"/>
              <a:p>
                <a:pPr algn="ctr">
                  <a:lnSpc>
                    <a:spcPct val="130000"/>
                  </a:lnSpc>
                </a:pPr>
                <a:endParaRPr lang="zh-CN" altLang="zh-CN">
                  <a:solidFill>
                    <a:srgbClr val="000000"/>
                  </a:solidFill>
                  <a:latin typeface="微软雅黑" panose="020B0503020204020204" pitchFamily="34" charset="-122"/>
                  <a:ea typeface="微软雅黑" panose="020B0503020204020204" pitchFamily="34" charset="-122"/>
                </a:endParaRPr>
              </a:p>
            </p:txBody>
          </p:sp>
          <p:sp>
            <p:nvSpPr>
              <p:cNvPr id="138303" name="任意多边形 14"/>
              <p:cNvSpPr/>
              <p:nvPr>
                <p:custDataLst>
                  <p:tags r:id="rId52"/>
                </p:custDataLst>
              </p:nvPr>
            </p:nvSpPr>
            <p:spPr>
              <a:xfrm>
                <a:off x="4278" y="8419"/>
                <a:ext cx="839" cy="776"/>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rgbClr val="FFFFFF"/>
              </a:solidFill>
              <a:ln w="9525">
                <a:noFill/>
              </a:ln>
            </p:spPr>
            <p:txBody>
              <a:bodyPr/>
              <a:p>
                <a:endParaRPr lang="zh-CN" altLang="en-US"/>
              </a:p>
            </p:txBody>
          </p:sp>
          <p:sp>
            <p:nvSpPr>
              <p:cNvPr id="138304" name="椭圆 9"/>
              <p:cNvSpPr/>
              <p:nvPr>
                <p:custDataLst>
                  <p:tags r:id="rId53"/>
                </p:custDataLst>
              </p:nvPr>
            </p:nvSpPr>
            <p:spPr>
              <a:xfrm rot="-3400715">
                <a:off x="7315" y="4626"/>
                <a:ext cx="1488" cy="1540"/>
              </a:xfrm>
              <a:prstGeom prst="ellipse">
                <a:avLst/>
              </a:prstGeom>
              <a:solidFill>
                <a:srgbClr val="3498DB"/>
              </a:solidFill>
              <a:ln w="12700">
                <a:noFill/>
              </a:ln>
            </p:spPr>
            <p:txBody>
              <a:bodyPr anchor="ctr" anchorCtr="0"/>
              <a:p>
                <a:pPr algn="ctr">
                  <a:lnSpc>
                    <a:spcPct val="130000"/>
                  </a:lnSpc>
                </a:pPr>
                <a:endParaRPr lang="zh-CN" altLang="zh-CN">
                  <a:solidFill>
                    <a:srgbClr val="000000"/>
                  </a:solidFill>
                  <a:latin typeface="微软雅黑" panose="020B0503020204020204" pitchFamily="34" charset="-122"/>
                  <a:ea typeface="微软雅黑" panose="020B0503020204020204" pitchFamily="34" charset="-122"/>
                </a:endParaRPr>
              </a:p>
            </p:txBody>
          </p:sp>
          <p:sp>
            <p:nvSpPr>
              <p:cNvPr id="138305" name="任意多边形 10"/>
              <p:cNvSpPr/>
              <p:nvPr>
                <p:custDataLst>
                  <p:tags r:id="rId54"/>
                </p:custDataLst>
              </p:nvPr>
            </p:nvSpPr>
            <p:spPr>
              <a:xfrm>
                <a:off x="7706" y="4999"/>
                <a:ext cx="788" cy="739"/>
              </a:xfrm>
              <a:custGeom>
                <a:avLst/>
                <a:gdLst/>
                <a:ahLst/>
                <a:cxnLst>
                  <a:cxn ang="0">
                    <a:pos x="394" y="369"/>
                  </a:cxn>
                  <a:cxn ang="5400000">
                    <a:pos x="394" y="369"/>
                  </a:cxn>
                  <a:cxn ang="10800000">
                    <a:pos x="394" y="369"/>
                  </a:cxn>
                  <a:cxn ang="16200000">
                    <a:pos x="394" y="369"/>
                  </a:cxn>
                </a:cxnLst>
                <a:pathLst>
                  <a:path w="20993" h="21440">
                    <a:moveTo>
                      <a:pt x="20097" y="14373"/>
                    </a:moveTo>
                    <a:lnTo>
                      <a:pt x="15990" y="12571"/>
                    </a:lnTo>
                    <a:lnTo>
                      <a:pt x="16463" y="14008"/>
                    </a:lnTo>
                    <a:cubicBezTo>
                      <a:pt x="16439" y="15532"/>
                      <a:pt x="13726" y="16745"/>
                      <a:pt x="10496" y="16745"/>
                    </a:cubicBezTo>
                    <a:cubicBezTo>
                      <a:pt x="7268" y="16745"/>
                      <a:pt x="4553" y="15532"/>
                      <a:pt x="4529" y="14008"/>
                    </a:cubicBezTo>
                    <a:lnTo>
                      <a:pt x="5002" y="12571"/>
                    </a:lnTo>
                    <a:lnTo>
                      <a:pt x="895" y="14373"/>
                    </a:lnTo>
                    <a:cubicBezTo>
                      <a:pt x="-255" y="14878"/>
                      <a:pt x="-304" y="15814"/>
                      <a:pt x="789" y="16451"/>
                    </a:cubicBezTo>
                    <a:lnTo>
                      <a:pt x="8511" y="20962"/>
                    </a:lnTo>
                    <a:cubicBezTo>
                      <a:pt x="9602" y="21600"/>
                      <a:pt x="11390" y="21600"/>
                      <a:pt x="12481" y="20962"/>
                    </a:cubicBezTo>
                    <a:lnTo>
                      <a:pt x="20205" y="16451"/>
                    </a:lnTo>
                    <a:cubicBezTo>
                      <a:pt x="21296" y="15814"/>
                      <a:pt x="21247" y="14878"/>
                      <a:pt x="20097" y="14373"/>
                    </a:cubicBezTo>
                    <a:close/>
                    <a:moveTo>
                      <a:pt x="10496" y="5209"/>
                    </a:moveTo>
                    <a:cubicBezTo>
                      <a:pt x="11724" y="5209"/>
                      <a:pt x="12866" y="4796"/>
                      <a:pt x="13199" y="4152"/>
                    </a:cubicBezTo>
                    <a:cubicBezTo>
                      <a:pt x="12739" y="2744"/>
                      <a:pt x="12343" y="1535"/>
                      <a:pt x="12094" y="773"/>
                    </a:cubicBezTo>
                    <a:cubicBezTo>
                      <a:pt x="11927" y="264"/>
                      <a:pt x="11175" y="0"/>
                      <a:pt x="10496" y="0"/>
                    </a:cubicBezTo>
                    <a:cubicBezTo>
                      <a:pt x="9817" y="0"/>
                      <a:pt x="9065" y="264"/>
                      <a:pt x="8898" y="773"/>
                    </a:cubicBezTo>
                    <a:cubicBezTo>
                      <a:pt x="8649" y="1535"/>
                      <a:pt x="8253" y="2744"/>
                      <a:pt x="7792" y="4152"/>
                    </a:cubicBezTo>
                    <a:cubicBezTo>
                      <a:pt x="8126" y="4796"/>
                      <a:pt x="9268" y="5209"/>
                      <a:pt x="10496" y="5209"/>
                    </a:cubicBezTo>
                    <a:close/>
                    <a:moveTo>
                      <a:pt x="10496" y="13197"/>
                    </a:moveTo>
                    <a:cubicBezTo>
                      <a:pt x="13109" y="13197"/>
                      <a:pt x="15296" y="12229"/>
                      <a:pt x="15429" y="10966"/>
                    </a:cubicBezTo>
                    <a:cubicBezTo>
                      <a:pt x="15041" y="9779"/>
                      <a:pt x="14617" y="8484"/>
                      <a:pt x="14201" y="7211"/>
                    </a:cubicBezTo>
                    <a:cubicBezTo>
                      <a:pt x="13911" y="8118"/>
                      <a:pt x="12316" y="8759"/>
                      <a:pt x="10496" y="8759"/>
                    </a:cubicBezTo>
                    <a:cubicBezTo>
                      <a:pt x="8678" y="8759"/>
                      <a:pt x="7081" y="8118"/>
                      <a:pt x="6791" y="7211"/>
                    </a:cubicBezTo>
                    <a:cubicBezTo>
                      <a:pt x="6375" y="8484"/>
                      <a:pt x="5951" y="9779"/>
                      <a:pt x="5563" y="10966"/>
                    </a:cubicBezTo>
                    <a:cubicBezTo>
                      <a:pt x="5696" y="12229"/>
                      <a:pt x="7883" y="13197"/>
                      <a:pt x="10496" y="13197"/>
                    </a:cubicBezTo>
                    <a:close/>
                  </a:path>
                </a:pathLst>
              </a:custGeom>
              <a:solidFill>
                <a:srgbClr val="FFFFFF"/>
              </a:solidFill>
              <a:ln w="12700">
                <a:noFill/>
              </a:ln>
            </p:spPr>
            <p:txBody>
              <a:bodyPr/>
              <a:p>
                <a:endParaRPr lang="zh-CN" altLang="en-US"/>
              </a:p>
            </p:txBody>
          </p:sp>
        </p:grpSp>
      </p:grpSp>
      <p:sp>
        <p:nvSpPr>
          <p:cNvPr id="4" name="文本框 3"/>
          <p:cNvSpPr txBox="1"/>
          <p:nvPr>
            <p:custDataLst>
              <p:tags r:id="rId55"/>
            </p:custDataLst>
          </p:nvPr>
        </p:nvSpPr>
        <p:spPr>
          <a:xfrm>
            <a:off x="5351463" y="1525588"/>
            <a:ext cx="4637088" cy="459105"/>
          </a:xfrm>
          <a:prstGeom prst="rect">
            <a:avLst/>
          </a:prstGeom>
          <a:noFill/>
          <a:ln>
            <a:noFill/>
            <a:prstDash val="dash"/>
          </a:ln>
        </p:spPr>
        <p:txBody>
          <a:bodyPr wrap="square" lIns="71755" tIns="36195" rIns="71755" bIns="36195" rtlCol="0">
            <a:spAutoFit/>
          </a:bodyPr>
          <a:lstStyle>
            <a:defPPr>
              <a:defRPr lang="zh-CN"/>
            </a:defPPr>
            <a:lvl1pPr fontAlgn="auto">
              <a:lnSpc>
                <a:spcPct val="130000"/>
              </a:lnSpc>
              <a:spcAft>
                <a:spcPts val="1000"/>
              </a:spcAft>
              <a:defRPr sz="1600" spc="150"/>
            </a:lvl1pPr>
          </a:lstStyle>
          <a:p>
            <a:pPr lvl="0" algn="just" fontAlgn="ctr">
              <a:lnSpc>
                <a:spcPct val="140000"/>
              </a:lnSpc>
              <a:spcBef>
                <a:spcPts val="1000"/>
              </a:spcBef>
              <a:spcAft>
                <a:spcPts val="0"/>
              </a:spcAft>
              <a:buSzPct val="100000"/>
              <a:buFont typeface="Wingdings" panose="05000000000000000000" charset="0"/>
            </a:pPr>
            <a:r>
              <a:rPr sz="1800" strike="noStrike"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（二）债券的种类</a:t>
            </a:r>
            <a:endParaRPr sz="1800" strike="noStrike"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Tree>
    <p:custDataLst>
      <p:tags r:id="rId56"/>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000"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ppt_x</p:attrName>
                                        </p:attrNameLst>
                                      </p:cBhvr>
                                      <p:tavLst>
                                        <p:tav tm="0">
                                          <p:val>
                                            <p:strVal val="1+#ppt_w/2"/>
                                          </p:val>
                                        </p:tav>
                                        <p:tav tm="100000">
                                          <p:val>
                                            <p:strVal val="#ppt_x"/>
                                          </p:val>
                                        </p:tav>
                                      </p:tavLst>
                                    </p:anim>
                                    <p:anim calcmode="lin" valueType="num">
                                      <p:cBhvr>
                                        <p:cTn id="8" dur="10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9" name="组合 78"/>
          <p:cNvGrpSpPr/>
          <p:nvPr/>
        </p:nvGrpSpPr>
        <p:grpSpPr>
          <a:xfrm>
            <a:off x="3662363" y="2071688"/>
            <a:ext cx="8035925" cy="595312"/>
            <a:chOff x="5767" y="3262"/>
            <a:chExt cx="12656" cy="937"/>
          </a:xfrm>
        </p:grpSpPr>
        <p:sp>
          <p:nvSpPr>
            <p:cNvPr id="52" name="矩形 51"/>
            <p:cNvSpPr/>
            <p:nvPr>
              <p:custDataLst>
                <p:tags r:id="rId1"/>
              </p:custDataLst>
            </p:nvPr>
          </p:nvSpPr>
          <p:spPr>
            <a:xfrm>
              <a:off x="6992" y="3285"/>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信用与利息</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56" name="圆角矩形 55"/>
            <p:cNvSpPr/>
            <p:nvPr>
              <p:custDataLst>
                <p:tags r:id="rId2"/>
              </p:custDataLst>
            </p:nvPr>
          </p:nvSpPr>
          <p:spPr bwMode="auto">
            <a:xfrm>
              <a:off x="5767" y="3396"/>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2</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5" name="矩形 34"/>
            <p:cNvSpPr/>
            <p:nvPr>
              <p:custDataLst>
                <p:tags r:id="rId3"/>
              </p:custDataLst>
            </p:nvPr>
          </p:nvSpPr>
          <p:spPr>
            <a:xfrm>
              <a:off x="13321" y="3262"/>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商业银行业务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36" name="圆角矩形 35"/>
            <p:cNvSpPr/>
            <p:nvPr>
              <p:custDataLst>
                <p:tags r:id="rId4"/>
              </p:custDataLst>
            </p:nvPr>
          </p:nvSpPr>
          <p:spPr bwMode="auto">
            <a:xfrm>
              <a:off x="12096" y="3373"/>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8</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2" name="组合 71"/>
          <p:cNvGrpSpPr/>
          <p:nvPr/>
        </p:nvGrpSpPr>
        <p:grpSpPr>
          <a:xfrm>
            <a:off x="3662363" y="2809875"/>
            <a:ext cx="8035925" cy="595313"/>
            <a:chOff x="5767" y="4426"/>
            <a:chExt cx="12656" cy="937"/>
          </a:xfrm>
        </p:grpSpPr>
        <p:sp>
          <p:nvSpPr>
            <p:cNvPr id="58" name="矩形 57"/>
            <p:cNvSpPr/>
            <p:nvPr>
              <p:custDataLst>
                <p:tags r:id="rId5"/>
              </p:custDataLst>
            </p:nvPr>
          </p:nvSpPr>
          <p:spPr>
            <a:xfrm>
              <a:off x="6992" y="4449"/>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金融市场与金融机构</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75" name="圆角矩形 74"/>
            <p:cNvSpPr/>
            <p:nvPr>
              <p:custDataLst>
                <p:tags r:id="rId6"/>
              </p:custDataLst>
            </p:nvPr>
          </p:nvSpPr>
          <p:spPr bwMode="auto">
            <a:xfrm>
              <a:off x="5767" y="4560"/>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3</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8" name="矩形 37"/>
            <p:cNvSpPr/>
            <p:nvPr>
              <p:custDataLst>
                <p:tags r:id="rId7"/>
              </p:custDataLst>
            </p:nvPr>
          </p:nvSpPr>
          <p:spPr>
            <a:xfrm>
              <a:off x="13321" y="4426"/>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证券投资业务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39" name="圆角矩形 38"/>
            <p:cNvSpPr/>
            <p:nvPr>
              <p:custDataLst>
                <p:tags r:id="rId8"/>
              </p:custDataLst>
            </p:nvPr>
          </p:nvSpPr>
          <p:spPr bwMode="auto">
            <a:xfrm>
              <a:off x="12096" y="4537"/>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9</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3" name="组合 72"/>
          <p:cNvGrpSpPr/>
          <p:nvPr/>
        </p:nvGrpSpPr>
        <p:grpSpPr>
          <a:xfrm>
            <a:off x="3662363" y="3549650"/>
            <a:ext cx="8035925" cy="595313"/>
            <a:chOff x="5767" y="5590"/>
            <a:chExt cx="12656" cy="937"/>
          </a:xfrm>
        </p:grpSpPr>
        <p:sp>
          <p:nvSpPr>
            <p:cNvPr id="77" name="矩形 76"/>
            <p:cNvSpPr/>
            <p:nvPr>
              <p:custDataLst>
                <p:tags r:id="rId9"/>
              </p:custDataLst>
            </p:nvPr>
          </p:nvSpPr>
          <p:spPr>
            <a:xfrm>
              <a:off x="6992" y="5613"/>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货币供求与货币政策</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101" name="圆角矩形 100"/>
            <p:cNvSpPr/>
            <p:nvPr>
              <p:custDataLst>
                <p:tags r:id="rId10"/>
              </p:custDataLst>
            </p:nvPr>
          </p:nvSpPr>
          <p:spPr bwMode="auto">
            <a:xfrm>
              <a:off x="5767" y="5724"/>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4</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1" name="矩形 40"/>
            <p:cNvSpPr/>
            <p:nvPr>
              <p:custDataLst>
                <p:tags r:id="rId11"/>
              </p:custDataLst>
            </p:nvPr>
          </p:nvSpPr>
          <p:spPr>
            <a:xfrm>
              <a:off x="13321" y="5590"/>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信托与租赁业务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42" name="圆角矩形 41"/>
            <p:cNvSpPr/>
            <p:nvPr>
              <p:custDataLst>
                <p:tags r:id="rId12"/>
              </p:custDataLst>
            </p:nvPr>
          </p:nvSpPr>
          <p:spPr bwMode="auto">
            <a:xfrm>
              <a:off x="12096" y="5701"/>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10</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0" name="组合 69"/>
          <p:cNvGrpSpPr/>
          <p:nvPr/>
        </p:nvGrpSpPr>
        <p:grpSpPr>
          <a:xfrm>
            <a:off x="3663950" y="1331913"/>
            <a:ext cx="8035925" cy="595312"/>
            <a:chOff x="5769" y="2098"/>
            <a:chExt cx="12656" cy="937"/>
          </a:xfrm>
        </p:grpSpPr>
        <p:sp>
          <p:nvSpPr>
            <p:cNvPr id="28" name="矩形 27"/>
            <p:cNvSpPr/>
            <p:nvPr>
              <p:custDataLst>
                <p:tags r:id="rId13"/>
              </p:custDataLst>
            </p:nvPr>
          </p:nvSpPr>
          <p:spPr>
            <a:xfrm>
              <a:off x="6994" y="2121"/>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货币与货币制度</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29" name="圆角矩形 28"/>
            <p:cNvSpPr/>
            <p:nvPr>
              <p:custDataLst>
                <p:tags r:id="rId14"/>
              </p:custDataLst>
            </p:nvPr>
          </p:nvSpPr>
          <p:spPr bwMode="auto">
            <a:xfrm>
              <a:off x="5769" y="2232"/>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1</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4" name="矩形 43"/>
            <p:cNvSpPr/>
            <p:nvPr>
              <p:custDataLst>
                <p:tags r:id="rId15"/>
              </p:custDataLst>
            </p:nvPr>
          </p:nvSpPr>
          <p:spPr>
            <a:xfrm>
              <a:off x="13323" y="2098"/>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中央银行业务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45" name="圆角矩形 44"/>
            <p:cNvSpPr/>
            <p:nvPr>
              <p:custDataLst>
                <p:tags r:id="rId16"/>
              </p:custDataLst>
            </p:nvPr>
          </p:nvSpPr>
          <p:spPr bwMode="auto">
            <a:xfrm>
              <a:off x="12098" y="2209"/>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7</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4" name="组合 73"/>
          <p:cNvGrpSpPr/>
          <p:nvPr/>
        </p:nvGrpSpPr>
        <p:grpSpPr>
          <a:xfrm>
            <a:off x="3662363" y="4289425"/>
            <a:ext cx="8035925" cy="595313"/>
            <a:chOff x="5767" y="6756"/>
            <a:chExt cx="12656" cy="937"/>
          </a:xfrm>
        </p:grpSpPr>
        <p:sp>
          <p:nvSpPr>
            <p:cNvPr id="30" name="矩形 29"/>
            <p:cNvSpPr/>
            <p:nvPr>
              <p:custDataLst>
                <p:tags r:id="rId17"/>
              </p:custDataLst>
            </p:nvPr>
          </p:nvSpPr>
          <p:spPr>
            <a:xfrm>
              <a:off x="6992" y="6779"/>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通货膨胀与通货紧缩</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31" name="圆角矩形 30"/>
            <p:cNvSpPr/>
            <p:nvPr>
              <p:custDataLst>
                <p:tags r:id="rId18"/>
              </p:custDataLst>
            </p:nvPr>
          </p:nvSpPr>
          <p:spPr bwMode="auto">
            <a:xfrm>
              <a:off x="5767" y="6890"/>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5</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6" name="矩形 45"/>
            <p:cNvSpPr/>
            <p:nvPr>
              <p:custDataLst>
                <p:tags r:id="rId19"/>
              </p:custDataLst>
            </p:nvPr>
          </p:nvSpPr>
          <p:spPr>
            <a:xfrm>
              <a:off x="13321" y="6756"/>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保险业务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47" name="圆角矩形 46"/>
            <p:cNvSpPr/>
            <p:nvPr>
              <p:custDataLst>
                <p:tags r:id="rId20"/>
              </p:custDataLst>
            </p:nvPr>
          </p:nvSpPr>
          <p:spPr bwMode="auto">
            <a:xfrm>
              <a:off x="12096" y="6867"/>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11</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8" name="组合 77"/>
          <p:cNvGrpSpPr/>
          <p:nvPr/>
        </p:nvGrpSpPr>
        <p:grpSpPr>
          <a:xfrm>
            <a:off x="3662363" y="5013325"/>
            <a:ext cx="8035925" cy="595313"/>
            <a:chOff x="5767" y="7895"/>
            <a:chExt cx="12656" cy="937"/>
          </a:xfrm>
        </p:grpSpPr>
        <p:sp>
          <p:nvSpPr>
            <p:cNvPr id="32" name="矩形 31"/>
            <p:cNvSpPr/>
            <p:nvPr>
              <p:custDataLst>
                <p:tags r:id="rId21"/>
              </p:custDataLst>
            </p:nvPr>
          </p:nvSpPr>
          <p:spPr>
            <a:xfrm>
              <a:off x="6992" y="7918"/>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外汇与国际收支</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33" name="圆角矩形 32"/>
            <p:cNvSpPr/>
            <p:nvPr>
              <p:custDataLst>
                <p:tags r:id="rId22"/>
              </p:custDataLst>
            </p:nvPr>
          </p:nvSpPr>
          <p:spPr bwMode="auto">
            <a:xfrm>
              <a:off x="5767" y="8029"/>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6</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8" name="矩形 47"/>
            <p:cNvSpPr/>
            <p:nvPr>
              <p:custDataLst>
                <p:tags r:id="rId23"/>
              </p:custDataLst>
            </p:nvPr>
          </p:nvSpPr>
          <p:spPr>
            <a:xfrm>
              <a:off x="13321" y="7895"/>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政策性银行业务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49" name="圆角矩形 48"/>
            <p:cNvSpPr/>
            <p:nvPr>
              <p:custDataLst>
                <p:tags r:id="rId24"/>
              </p:custDataLst>
            </p:nvPr>
          </p:nvSpPr>
          <p:spPr bwMode="auto">
            <a:xfrm>
              <a:off x="12096" y="8006"/>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12</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68639" name="组合 64"/>
          <p:cNvGrpSpPr/>
          <p:nvPr/>
        </p:nvGrpSpPr>
        <p:grpSpPr>
          <a:xfrm>
            <a:off x="87313" y="2536825"/>
            <a:ext cx="2640012" cy="1785938"/>
            <a:chOff x="415" y="3448"/>
            <a:chExt cx="3992" cy="2528"/>
          </a:xfrm>
        </p:grpSpPr>
        <p:sp>
          <p:nvSpPr>
            <p:cNvPr id="61" name="Freeform 6"/>
            <p:cNvSpPr/>
            <p:nvPr>
              <p:custDataLst>
                <p:tags r:id="rId25"/>
              </p:custDataLst>
            </p:nvPr>
          </p:nvSpPr>
          <p:spPr bwMode="auto">
            <a:xfrm>
              <a:off x="415" y="3448"/>
              <a:ext cx="3992" cy="2528"/>
            </a:xfrm>
            <a:prstGeom prst="rect">
              <a:avLst/>
            </a:prstGeom>
            <a:solidFill>
              <a:srgbClr val="EAF1F7"/>
            </a:solidFill>
            <a:ln w="0">
              <a:noFill/>
              <a:prstDash val="solid"/>
              <a:round/>
            </a:ln>
          </p:spPr>
          <p:txBody>
            <a:bodyPr vert="horz" wrap="square" lIns="121913" tIns="60956" rIns="121913" bIns="60956"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757070"/>
                </a:solidFill>
                <a:effectLst/>
                <a:uLnTx/>
                <a:uFillTx/>
                <a:latin typeface="等线" panose="02010600030101010101" charset="-122"/>
                <a:ea typeface="等线" panose="02010600030101010101" charset="-122"/>
                <a:cs typeface="+mn-cs"/>
              </a:endParaRPr>
            </a:p>
          </p:txBody>
        </p:sp>
        <p:sp>
          <p:nvSpPr>
            <p:cNvPr id="63" name="文本框 62"/>
            <p:cNvSpPr txBox="1"/>
            <p:nvPr>
              <p:custDataLst>
                <p:tags r:id="rId26"/>
              </p:custDataLst>
            </p:nvPr>
          </p:nvSpPr>
          <p:spPr>
            <a:xfrm>
              <a:off x="707" y="3906"/>
              <a:ext cx="3410" cy="1582"/>
            </a:xfrm>
            <a:prstGeom prst="rect">
              <a:avLst/>
            </a:prstGeom>
            <a:noFill/>
          </p:spPr>
          <p:txBody>
            <a:bodyPr wrap="square" rtlCol="0"/>
            <a:p>
              <a:pPr algn="ctr"/>
              <a:r>
                <a:rPr lang="zh-CN" altLang="en-US" sz="6000" spc="280" noProof="0" dirty="0">
                  <a:solidFill>
                    <a:srgbClr val="175094"/>
                  </a:solidFill>
                  <a:latin typeface="微软雅黑" panose="020B0503020204020204" pitchFamily="34" charset="-122"/>
                  <a:ea typeface="微软雅黑" panose="020B0503020204020204" pitchFamily="34" charset="-122"/>
                  <a:cs typeface="微软雅黑" panose="020B0503020204020204" pitchFamily="34" charset="-122"/>
                  <a:sym typeface="+mn-lt"/>
                </a:rPr>
                <a:t>目录</a:t>
              </a:r>
              <a:endParaRPr lang="zh-CN" altLang="en-US" sz="6000" spc="280" noProof="0" dirty="0">
                <a:solidFill>
                  <a:srgbClr val="175094"/>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sp>
          <p:nvSpPr>
            <p:cNvPr id="64" name="Freeform 11"/>
            <p:cNvSpPr/>
            <p:nvPr>
              <p:custDataLst>
                <p:tags r:id="rId27"/>
              </p:custDataLst>
            </p:nvPr>
          </p:nvSpPr>
          <p:spPr bwMode="auto">
            <a:xfrm>
              <a:off x="637" y="3675"/>
              <a:ext cx="3562" cy="2100"/>
            </a:xfrm>
            <a:prstGeom prst="rect">
              <a:avLst/>
            </a:prstGeom>
            <a:noFill/>
            <a:ln w="19050">
              <a:solidFill>
                <a:srgbClr val="7AAEDC"/>
              </a:solidFill>
              <a:prstDash val="solid"/>
              <a:round/>
            </a:ln>
          </p:spPr>
          <p:txBody>
            <a:bodyPr vert="horz" wrap="square" lIns="121913" tIns="60956" rIns="121913" bIns="60956"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757070"/>
                </a:solidFill>
                <a:effectLst/>
                <a:uLnTx/>
                <a:uFillTx/>
                <a:latin typeface="等线" panose="02010600030101010101" charset="-122"/>
                <a:ea typeface="等线" panose="02010600030101010101" charset="-122"/>
                <a:cs typeface="+mn-cs"/>
              </a:endParaRPr>
            </a:p>
          </p:txBody>
        </p:sp>
      </p:grpSp>
    </p:spTree>
    <p:custDataLst>
      <p:tags r:id="rId2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p:cTn id="7" dur="500"/>
                                        <p:tgtEl>
                                          <p:spTgt spid="70"/>
                                        </p:tgtEl>
                                        <p:attrNameLst>
                                          <p:attrName>ppt_y</p:attrName>
                                        </p:attrNameLst>
                                      </p:cBhvr>
                                      <p:tavLst>
                                        <p:tav tm="0">
                                          <p:val>
                                            <p:strVal val="#ppt_y+#ppt_h*1.125000"/>
                                          </p:val>
                                        </p:tav>
                                        <p:tav tm="100000">
                                          <p:val>
                                            <p:strVal val="#ppt_y"/>
                                          </p:val>
                                        </p:tav>
                                      </p:tavLst>
                                    </p:anim>
                                    <p:animEffect transition="in" filter="wipe(up)">
                                      <p:cBhvr>
                                        <p:cTn id="8" dur="500"/>
                                        <p:tgtEl>
                                          <p:spTgt spid="70"/>
                                        </p:tgtEl>
                                      </p:cBhvr>
                                    </p:animEffect>
                                  </p:childTnLst>
                                </p:cTn>
                              </p:par>
                            </p:childTnLst>
                          </p:cTn>
                        </p:par>
                        <p:par>
                          <p:cTn id="9" fill="hold">
                            <p:stCondLst>
                              <p:cond delay="500"/>
                            </p:stCondLst>
                            <p:childTnLst>
                              <p:par>
                                <p:cTn id="10" presetID="12" presetClass="entr" presetSubtype="4" fill="hold" nodeType="afterEffect">
                                  <p:stCondLst>
                                    <p:cond delay="0"/>
                                  </p:stCondLst>
                                  <p:childTnLst>
                                    <p:set>
                                      <p:cBhvr>
                                        <p:cTn id="11" dur="1" fill="hold">
                                          <p:stCondLst>
                                            <p:cond delay="0"/>
                                          </p:stCondLst>
                                        </p:cTn>
                                        <p:tgtEl>
                                          <p:spTgt spid="79"/>
                                        </p:tgtEl>
                                        <p:attrNameLst>
                                          <p:attrName>style.visibility</p:attrName>
                                        </p:attrNameLst>
                                      </p:cBhvr>
                                      <p:to>
                                        <p:strVal val="visible"/>
                                      </p:to>
                                    </p:set>
                                    <p:anim calcmode="lin" valueType="num">
                                      <p:cBhvr>
                                        <p:cTn id="12" dur="500"/>
                                        <p:tgtEl>
                                          <p:spTgt spid="79"/>
                                        </p:tgtEl>
                                        <p:attrNameLst>
                                          <p:attrName>ppt_y</p:attrName>
                                        </p:attrNameLst>
                                      </p:cBhvr>
                                      <p:tavLst>
                                        <p:tav tm="0">
                                          <p:val>
                                            <p:strVal val="#ppt_y+#ppt_h*1.125000"/>
                                          </p:val>
                                        </p:tav>
                                        <p:tav tm="100000">
                                          <p:val>
                                            <p:strVal val="#ppt_y"/>
                                          </p:val>
                                        </p:tav>
                                      </p:tavLst>
                                    </p:anim>
                                    <p:animEffect transition="in" filter="wipe(up)">
                                      <p:cBhvr>
                                        <p:cTn id="13" dur="500"/>
                                        <p:tgtEl>
                                          <p:spTgt spid="79"/>
                                        </p:tgtEl>
                                      </p:cBhvr>
                                    </p:animEffect>
                                  </p:childTnLst>
                                </p:cTn>
                              </p:par>
                            </p:childTnLst>
                          </p:cTn>
                        </p:par>
                        <p:par>
                          <p:cTn id="14" fill="hold">
                            <p:stCondLst>
                              <p:cond delay="1000"/>
                            </p:stCondLst>
                            <p:childTnLst>
                              <p:par>
                                <p:cTn id="15" presetID="12" presetClass="entr" presetSubtype="4" fill="hold" nodeType="afterEffect">
                                  <p:stCondLst>
                                    <p:cond delay="0"/>
                                  </p:stCondLst>
                                  <p:childTnLst>
                                    <p:set>
                                      <p:cBhvr>
                                        <p:cTn id="16" dur="1" fill="hold">
                                          <p:stCondLst>
                                            <p:cond delay="0"/>
                                          </p:stCondLst>
                                        </p:cTn>
                                        <p:tgtEl>
                                          <p:spTgt spid="72"/>
                                        </p:tgtEl>
                                        <p:attrNameLst>
                                          <p:attrName>style.visibility</p:attrName>
                                        </p:attrNameLst>
                                      </p:cBhvr>
                                      <p:to>
                                        <p:strVal val="visible"/>
                                      </p:to>
                                    </p:set>
                                    <p:anim calcmode="lin" valueType="num">
                                      <p:cBhvr>
                                        <p:cTn id="17" dur="500"/>
                                        <p:tgtEl>
                                          <p:spTgt spid="72"/>
                                        </p:tgtEl>
                                        <p:attrNameLst>
                                          <p:attrName>ppt_y</p:attrName>
                                        </p:attrNameLst>
                                      </p:cBhvr>
                                      <p:tavLst>
                                        <p:tav tm="0">
                                          <p:val>
                                            <p:strVal val="#ppt_y+#ppt_h*1.125000"/>
                                          </p:val>
                                        </p:tav>
                                        <p:tav tm="100000">
                                          <p:val>
                                            <p:strVal val="#ppt_y"/>
                                          </p:val>
                                        </p:tav>
                                      </p:tavLst>
                                    </p:anim>
                                    <p:animEffect transition="in" filter="wipe(up)">
                                      <p:cBhvr>
                                        <p:cTn id="18" dur="500"/>
                                        <p:tgtEl>
                                          <p:spTgt spid="72"/>
                                        </p:tgtEl>
                                      </p:cBhvr>
                                    </p:animEffect>
                                  </p:childTnLst>
                                </p:cTn>
                              </p:par>
                            </p:childTnLst>
                          </p:cTn>
                        </p:par>
                        <p:par>
                          <p:cTn id="19" fill="hold">
                            <p:stCondLst>
                              <p:cond delay="1500"/>
                            </p:stCondLst>
                            <p:childTnLst>
                              <p:par>
                                <p:cTn id="20" presetID="12" presetClass="entr" presetSubtype="4" fill="hold" nodeType="afterEffect">
                                  <p:stCondLst>
                                    <p:cond delay="0"/>
                                  </p:stCondLst>
                                  <p:childTnLst>
                                    <p:set>
                                      <p:cBhvr>
                                        <p:cTn id="21" dur="1" fill="hold">
                                          <p:stCondLst>
                                            <p:cond delay="0"/>
                                          </p:stCondLst>
                                        </p:cTn>
                                        <p:tgtEl>
                                          <p:spTgt spid="73"/>
                                        </p:tgtEl>
                                        <p:attrNameLst>
                                          <p:attrName>style.visibility</p:attrName>
                                        </p:attrNameLst>
                                      </p:cBhvr>
                                      <p:to>
                                        <p:strVal val="visible"/>
                                      </p:to>
                                    </p:set>
                                    <p:anim calcmode="lin" valueType="num">
                                      <p:cBhvr>
                                        <p:cTn id="22" dur="500"/>
                                        <p:tgtEl>
                                          <p:spTgt spid="73"/>
                                        </p:tgtEl>
                                        <p:attrNameLst>
                                          <p:attrName>ppt_y</p:attrName>
                                        </p:attrNameLst>
                                      </p:cBhvr>
                                      <p:tavLst>
                                        <p:tav tm="0">
                                          <p:val>
                                            <p:strVal val="#ppt_y+#ppt_h*1.125000"/>
                                          </p:val>
                                        </p:tav>
                                        <p:tav tm="100000">
                                          <p:val>
                                            <p:strVal val="#ppt_y"/>
                                          </p:val>
                                        </p:tav>
                                      </p:tavLst>
                                    </p:anim>
                                    <p:animEffect transition="in" filter="wipe(up)">
                                      <p:cBhvr>
                                        <p:cTn id="23" dur="500"/>
                                        <p:tgtEl>
                                          <p:spTgt spid="73"/>
                                        </p:tgtEl>
                                      </p:cBhvr>
                                    </p:animEffect>
                                  </p:childTnLst>
                                </p:cTn>
                              </p:par>
                            </p:childTnLst>
                          </p:cTn>
                        </p:par>
                        <p:par>
                          <p:cTn id="24" fill="hold">
                            <p:stCondLst>
                              <p:cond delay="2000"/>
                            </p:stCondLst>
                            <p:childTnLst>
                              <p:par>
                                <p:cTn id="25" presetID="12" presetClass="entr" presetSubtype="4" fill="hold" nodeType="afterEffect">
                                  <p:stCondLst>
                                    <p:cond delay="0"/>
                                  </p:stCondLst>
                                  <p:childTnLst>
                                    <p:set>
                                      <p:cBhvr>
                                        <p:cTn id="26" dur="1" fill="hold">
                                          <p:stCondLst>
                                            <p:cond delay="0"/>
                                          </p:stCondLst>
                                        </p:cTn>
                                        <p:tgtEl>
                                          <p:spTgt spid="74"/>
                                        </p:tgtEl>
                                        <p:attrNameLst>
                                          <p:attrName>style.visibility</p:attrName>
                                        </p:attrNameLst>
                                      </p:cBhvr>
                                      <p:to>
                                        <p:strVal val="visible"/>
                                      </p:to>
                                    </p:set>
                                    <p:anim calcmode="lin" valueType="num">
                                      <p:cBhvr>
                                        <p:cTn id="27" dur="500"/>
                                        <p:tgtEl>
                                          <p:spTgt spid="74"/>
                                        </p:tgtEl>
                                        <p:attrNameLst>
                                          <p:attrName>ppt_y</p:attrName>
                                        </p:attrNameLst>
                                      </p:cBhvr>
                                      <p:tavLst>
                                        <p:tav tm="0">
                                          <p:val>
                                            <p:strVal val="#ppt_y+#ppt_h*1.125000"/>
                                          </p:val>
                                        </p:tav>
                                        <p:tav tm="100000">
                                          <p:val>
                                            <p:strVal val="#ppt_y"/>
                                          </p:val>
                                        </p:tav>
                                      </p:tavLst>
                                    </p:anim>
                                    <p:animEffect transition="in" filter="wipe(up)">
                                      <p:cBhvr>
                                        <p:cTn id="28" dur="500"/>
                                        <p:tgtEl>
                                          <p:spTgt spid="74"/>
                                        </p:tgtEl>
                                      </p:cBhvr>
                                    </p:animEffect>
                                  </p:childTnLst>
                                </p:cTn>
                              </p:par>
                            </p:childTnLst>
                          </p:cTn>
                        </p:par>
                        <p:par>
                          <p:cTn id="29" fill="hold">
                            <p:stCondLst>
                              <p:cond delay="2500"/>
                            </p:stCondLst>
                            <p:childTnLst>
                              <p:par>
                                <p:cTn id="30" presetID="12" presetClass="entr" presetSubtype="4" fill="hold" nodeType="afterEffect">
                                  <p:stCondLst>
                                    <p:cond delay="0"/>
                                  </p:stCondLst>
                                  <p:childTnLst>
                                    <p:set>
                                      <p:cBhvr>
                                        <p:cTn id="31" dur="1" fill="hold">
                                          <p:stCondLst>
                                            <p:cond delay="0"/>
                                          </p:stCondLst>
                                        </p:cTn>
                                        <p:tgtEl>
                                          <p:spTgt spid="78"/>
                                        </p:tgtEl>
                                        <p:attrNameLst>
                                          <p:attrName>style.visibility</p:attrName>
                                        </p:attrNameLst>
                                      </p:cBhvr>
                                      <p:to>
                                        <p:strVal val="visible"/>
                                      </p:to>
                                    </p:set>
                                    <p:anim calcmode="lin" valueType="num">
                                      <p:cBhvr>
                                        <p:cTn id="32" dur="500"/>
                                        <p:tgtEl>
                                          <p:spTgt spid="78"/>
                                        </p:tgtEl>
                                        <p:attrNameLst>
                                          <p:attrName>ppt_y</p:attrName>
                                        </p:attrNameLst>
                                      </p:cBhvr>
                                      <p:tavLst>
                                        <p:tav tm="0">
                                          <p:val>
                                            <p:strVal val="#ppt_y+#ppt_h*1.125000"/>
                                          </p:val>
                                        </p:tav>
                                        <p:tav tm="100000">
                                          <p:val>
                                            <p:strVal val="#ppt_y"/>
                                          </p:val>
                                        </p:tav>
                                      </p:tavLst>
                                    </p:anim>
                                    <p:animEffect transition="in" filter="wipe(up)">
                                      <p:cBhvr>
                                        <p:cTn id="33"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466850" y="1993265"/>
            <a:ext cx="5623560" cy="358965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（一）证券投资基金的定义和性质</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证券投资基金是一种利益共享、风险共担的集合证券投资方式，即通过发行基金单位集中投资者的资金，由基金托管人托管，由基金管理人管理和操作，从事股票、债券等金融工具投资，所得收益按出资比例由投资者分享的投资工具。</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证券投资基金属于金融信托的一种，反映了投资者与基金管理人、基金托管人之间的委托—代理关系。</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三、证券投资基金</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pic>
        <p:nvPicPr>
          <p:cNvPr id="2" name="图片 1"/>
          <p:cNvPicPr>
            <a:picLocks noChangeAspect="1"/>
          </p:cNvPicPr>
          <p:nvPr/>
        </p:nvPicPr>
        <p:blipFill>
          <a:blip r:embed="rId11"/>
          <a:stretch>
            <a:fillRect/>
          </a:stretch>
        </p:blipFill>
        <p:spPr>
          <a:xfrm>
            <a:off x="7247890" y="2493010"/>
            <a:ext cx="3510915" cy="2774315"/>
          </a:xfrm>
          <a:prstGeom prst="rect">
            <a:avLst/>
          </a:prstGeom>
        </p:spPr>
      </p:pic>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700863"/>
            <a:ext cx="10549526" cy="3715840"/>
            <a:chOff x="1728" y="2520"/>
            <a:chExt cx="14949" cy="4477"/>
          </a:xfrm>
        </p:grpSpPr>
        <p:sp>
          <p:nvSpPr>
            <p:cNvPr id="114" name="圆角矩形 113"/>
            <p:cNvSpPr/>
            <p:nvPr>
              <p:custDataLst>
                <p:tags r:id="rId1"/>
              </p:custDataLst>
            </p:nvPr>
          </p:nvSpPr>
          <p:spPr>
            <a:xfrm>
              <a:off x="2037" y="2712"/>
              <a:ext cx="14272" cy="406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20" y="6597"/>
              <a:ext cx="761" cy="400"/>
              <a:chOff x="5175" y="3993"/>
              <a:chExt cx="761" cy="400"/>
            </a:xfrm>
          </p:grpSpPr>
          <p:sp>
            <p:nvSpPr>
              <p:cNvPr id="119" name="菱形 118"/>
              <p:cNvSpPr/>
              <p:nvPr>
                <p:custDataLst>
                  <p:tags r:id="rId4"/>
                </p:custDataLst>
              </p:nvPr>
            </p:nvSpPr>
            <p:spPr>
              <a:xfrm>
                <a:off x="5175" y="399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491" y="399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01" y="6596"/>
              <a:ext cx="776" cy="400"/>
              <a:chOff x="5566" y="3992"/>
              <a:chExt cx="776" cy="400"/>
            </a:xfrm>
          </p:grpSpPr>
          <p:sp>
            <p:nvSpPr>
              <p:cNvPr id="122" name="菱形 121"/>
              <p:cNvSpPr/>
              <p:nvPr>
                <p:custDataLst>
                  <p:tags r:id="rId6"/>
                </p:custDataLst>
              </p:nvPr>
            </p:nvSpPr>
            <p:spPr>
              <a:xfrm>
                <a:off x="5566" y="3992"/>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82" y="3992"/>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313180" y="1963420"/>
            <a:ext cx="9304655" cy="327088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（二）证券投资基金的特征</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1）专家管理。证券投资基金主要投资于证券市场并由专业的基金管理公司负责资金的运作和管理。基金管理公司拥有掌握投资分析和投资组合理论并具有丰富投资经验的专业人员，还具备先进的研究手段，有能力对巨额投资资金进行有效管理。</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（2）分散风险。投资基金巨大的资金实力一方面使其可以承受巨大的经济损失，另一方面可以分散投资不同的证券，以分散投资风险。</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（3）小额投资、费用低、流动性强，适合中小投资者投资。</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三、证券投资基金</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700863"/>
            <a:ext cx="10549526" cy="3715840"/>
            <a:chOff x="1728" y="2520"/>
            <a:chExt cx="14949" cy="4477"/>
          </a:xfrm>
        </p:grpSpPr>
        <p:sp>
          <p:nvSpPr>
            <p:cNvPr id="114" name="圆角矩形 113"/>
            <p:cNvSpPr/>
            <p:nvPr>
              <p:custDataLst>
                <p:tags r:id="rId1"/>
              </p:custDataLst>
            </p:nvPr>
          </p:nvSpPr>
          <p:spPr>
            <a:xfrm>
              <a:off x="2037" y="2712"/>
              <a:ext cx="14272" cy="406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20" y="6597"/>
              <a:ext cx="761" cy="400"/>
              <a:chOff x="5175" y="3993"/>
              <a:chExt cx="761" cy="400"/>
            </a:xfrm>
          </p:grpSpPr>
          <p:sp>
            <p:nvSpPr>
              <p:cNvPr id="119" name="菱形 118"/>
              <p:cNvSpPr/>
              <p:nvPr>
                <p:custDataLst>
                  <p:tags r:id="rId4"/>
                </p:custDataLst>
              </p:nvPr>
            </p:nvSpPr>
            <p:spPr>
              <a:xfrm>
                <a:off x="5175" y="399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491" y="399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01" y="6596"/>
              <a:ext cx="776" cy="400"/>
              <a:chOff x="5566" y="3992"/>
              <a:chExt cx="776" cy="400"/>
            </a:xfrm>
          </p:grpSpPr>
          <p:sp>
            <p:nvSpPr>
              <p:cNvPr id="122" name="菱形 121"/>
              <p:cNvSpPr/>
              <p:nvPr>
                <p:custDataLst>
                  <p:tags r:id="rId6"/>
                </p:custDataLst>
              </p:nvPr>
            </p:nvSpPr>
            <p:spPr>
              <a:xfrm>
                <a:off x="5566" y="3992"/>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82" y="3992"/>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320165" y="2060575"/>
            <a:ext cx="9145270" cy="285559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（三）证券投资基金的类型</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 封闭型基金和开放型基金</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封闭型基金指设立基金时限定基金的发行总额，在初次发行达到预定的发行计划后，基金宣告成立，并加以封闭，在一定时期内不再追加发行新基金单位的基金。</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开放型基金指基金发行总额不固定，在基金按规定成立后，投资者可以在规定的场所和开放的时间内向基金管理人申购或赎回基金单位的基金。</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三、证券投资基金</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718910" y="1485715"/>
            <a:ext cx="10568580" cy="4364058"/>
            <a:chOff x="1701" y="1739"/>
            <a:chExt cx="14976" cy="5258"/>
          </a:xfrm>
        </p:grpSpPr>
        <p:sp>
          <p:nvSpPr>
            <p:cNvPr id="114" name="圆角矩形 113"/>
            <p:cNvSpPr/>
            <p:nvPr>
              <p:custDataLst>
                <p:tags r:id="rId1"/>
              </p:custDataLst>
            </p:nvPr>
          </p:nvSpPr>
          <p:spPr>
            <a:xfrm>
              <a:off x="2037" y="1960"/>
              <a:ext cx="14272" cy="4818"/>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01" y="1739"/>
              <a:ext cx="761" cy="400"/>
              <a:chOff x="5056" y="2700"/>
              <a:chExt cx="761" cy="400"/>
            </a:xfrm>
          </p:grpSpPr>
          <p:sp>
            <p:nvSpPr>
              <p:cNvPr id="116" name="菱形 115"/>
              <p:cNvSpPr/>
              <p:nvPr>
                <p:custDataLst>
                  <p:tags r:id="rId2"/>
                </p:custDataLst>
              </p:nvPr>
            </p:nvSpPr>
            <p:spPr>
              <a:xfrm>
                <a:off x="5056" y="2700"/>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72" y="270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20" y="6597"/>
              <a:ext cx="761" cy="400"/>
              <a:chOff x="5175" y="3993"/>
              <a:chExt cx="761" cy="400"/>
            </a:xfrm>
          </p:grpSpPr>
          <p:sp>
            <p:nvSpPr>
              <p:cNvPr id="119" name="菱形 118"/>
              <p:cNvSpPr/>
              <p:nvPr>
                <p:custDataLst>
                  <p:tags r:id="rId4"/>
                </p:custDataLst>
              </p:nvPr>
            </p:nvSpPr>
            <p:spPr>
              <a:xfrm>
                <a:off x="5175" y="399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491" y="399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01" y="6596"/>
              <a:ext cx="776" cy="400"/>
              <a:chOff x="5566" y="3992"/>
              <a:chExt cx="776" cy="400"/>
            </a:xfrm>
          </p:grpSpPr>
          <p:sp>
            <p:nvSpPr>
              <p:cNvPr id="122" name="菱形 121"/>
              <p:cNvSpPr/>
              <p:nvPr>
                <p:custDataLst>
                  <p:tags r:id="rId6"/>
                </p:custDataLst>
              </p:nvPr>
            </p:nvSpPr>
            <p:spPr>
              <a:xfrm>
                <a:off x="5566" y="3992"/>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82" y="3992"/>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5908" y="1826"/>
              <a:ext cx="646" cy="400"/>
              <a:chOff x="5689" y="2766"/>
              <a:chExt cx="646" cy="400"/>
            </a:xfrm>
          </p:grpSpPr>
          <p:sp>
            <p:nvSpPr>
              <p:cNvPr id="125" name="菱形 124"/>
              <p:cNvSpPr/>
              <p:nvPr>
                <p:custDataLst>
                  <p:tags r:id="rId8"/>
                </p:custDataLst>
              </p:nvPr>
            </p:nvSpPr>
            <p:spPr>
              <a:xfrm>
                <a:off x="5890" y="2766"/>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689" y="2766"/>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405255" y="1803400"/>
            <a:ext cx="9145270" cy="368681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 契约型基金和公司型基金</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契约型基金又称信托型投资基金。契约型投资基金是根据信托法组建的，也就是由委托人、受托人和受益人三方订立信托投资契约，由投资基金经理公司根据契约运用信托资产，由托管人负责保管信托资产，而投资成果则有投资人享有的一种投资</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基金。</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公司型投资基金是按照《公司法》组建的投资基金，投资者购买公司股份成为股东，由股东大会选出董事、监事，再由董事、监事投票委任某一投资管理公司来管理公司的资产。这种投资基金股份的出售一般都委托专门的承销公司来进行。</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三、证券投资基金</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4" name="圆角矩形 113"/>
          <p:cNvSpPr/>
          <p:nvPr>
            <p:custDataLst>
              <p:tags r:id="rId1"/>
            </p:custDataLst>
          </p:nvPr>
        </p:nvSpPr>
        <p:spPr>
          <a:xfrm>
            <a:off x="956310" y="1340485"/>
            <a:ext cx="10071735" cy="478155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7" name="Title 6"/>
          <p:cNvSpPr txBox="1"/>
          <p:nvPr>
            <p:custDataLst>
              <p:tags r:id="rId2"/>
            </p:custDataLst>
          </p:nvPr>
        </p:nvSpPr>
        <p:spPr>
          <a:xfrm>
            <a:off x="1256030" y="1700530"/>
            <a:ext cx="9490710" cy="417449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algn="just" fontAlgn="auto">
              <a:lnSpc>
                <a:spcPct val="120000"/>
              </a:lnSpc>
              <a:spcBef>
                <a:spcPts val="700"/>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3. 股票基金、债券基金、货币市场基金、指数基金、贵金属基金和房地产基金等</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00"/>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股票基金。</a:t>
            </a: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它是以股票为投资对象的证券投资基金，是投资基金的主要种类。</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00"/>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91CEE2"/>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债券基金。</a:t>
            </a: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它是以债券为对象的证券投资基金，通常集中投资者的资金，对债券进行组合投资，寻求较为稳定的收益。</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00"/>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99C1E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货币市场基金。</a:t>
            </a: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它是以货币市场上短期有价证券，如国库券、商业票据、可转让大额定期存单、承兑汇票、同业拆借及回购协议为主要投资对象的投资基金。</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00"/>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FFC00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指数基金。</a:t>
            </a: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它是 20 世纪 70 年代出现的新的基金品种，它的投资组合等同于证券市场上某一股票价格指数，收益随股票价格指数而变动，使投资者获得与市场平均收益相近的投资回报，风险能被有效分散，受到稳健投资者的欢迎。贵金属基金。它是投资于黄金、白银及其他与贵金属有关的证券和黄金期货的投资基金。</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00"/>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chemeClr val="accent3">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房地产基金。</a:t>
            </a: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它是主要投资于房地产或与房地产抵押有关公司股票的投资基金。</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三、证券投资基金</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title" hasCustomPrompt="1"/>
          </p:nvPr>
        </p:nvSpPr>
        <p:spPr>
          <a:xfrm>
            <a:off x="3143885" y="2275840"/>
            <a:ext cx="6388100" cy="1560830"/>
          </a:xfrm>
        </p:spPr>
        <p:txBody>
          <a:bodyPr lIns="90000" tIns="46800" rIns="90000" bIns="46800" anchor="b">
            <a:noAutofit/>
          </a:bodyPr>
          <a:p>
            <a:pPr marL="0" marR="0" indent="0" algn="ctr" defTabSz="914400" rtl="0" eaLnBrk="1" fontAlgn="auto" latinLnBrk="0" hangingPunct="1">
              <a:lnSpc>
                <a:spcPct val="110000"/>
              </a:lnSpc>
              <a:spcBef>
                <a:spcPct val="0"/>
              </a:spcBef>
              <a:spcAft>
                <a:spcPct val="0"/>
              </a:spcAft>
              <a:buClrTx/>
              <a:buSzTx/>
              <a:buFontTx/>
              <a:buNone/>
            </a:pPr>
            <a:r>
              <a:rPr kumimoji="0" 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任务三</a:t>
            </a:r>
            <a:b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br>
            <a:r>
              <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证券发行与交易程序</a:t>
            </a:r>
            <a:endPar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圆角矩形 52"/>
          <p:cNvSpPr/>
          <p:nvPr>
            <p:custDataLst>
              <p:tags r:id="rId1"/>
            </p:custDataLst>
          </p:nvPr>
        </p:nvSpPr>
        <p:spPr>
          <a:xfrm>
            <a:off x="1490663" y="2433638"/>
            <a:ext cx="36513" cy="2195513"/>
          </a:xfrm>
          <a:prstGeom prst="roundRect">
            <a:avLst>
              <a:gd name="adj" fmla="val 50000"/>
            </a:avLst>
          </a:prstGeom>
          <a:solidFill>
            <a:srgbClr val="1F74AD"/>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48" name="文本框 5"/>
          <p:cNvSpPr txBox="1"/>
          <p:nvPr>
            <p:custDataLst>
              <p:tags r:id="rId2"/>
            </p:custDataLst>
          </p:nvPr>
        </p:nvSpPr>
        <p:spPr>
          <a:xfrm>
            <a:off x="2245995" y="2061845"/>
            <a:ext cx="4780280" cy="1185545"/>
          </a:xfrm>
          <a:prstGeom prst="rect">
            <a:avLst/>
          </a:prstGeom>
          <a:noFill/>
        </p:spPr>
        <p:txBody>
          <a:bodyPr wrap="square" lIns="90000" tIns="0" rIns="90000" bIns="46800" rtlCol="0"/>
          <a:lstStyle>
            <a:defPPr>
              <a:defRPr lang="zh-CN"/>
            </a:defPPr>
            <a:lvl1pPr marL="0" algn="l" defTabSz="914400" rtl="0" eaLnBrk="1" latinLnBrk="0" hangingPunct="1">
              <a:defRPr sz="1800" kern="1200">
                <a:solidFill>
                  <a:srgbClr val="000000"/>
                </a:solidFill>
                <a:latin typeface="Calibri" panose="020F0502020204030204" pitchFamily="34" charset="0"/>
                <a:ea typeface="+mn-ea"/>
                <a:cs typeface="+mn-ea"/>
              </a:defRPr>
            </a:lvl1pPr>
            <a:lvl2pPr marL="457200" algn="l" defTabSz="914400" rtl="0" eaLnBrk="1" latinLnBrk="0" hangingPunct="1">
              <a:defRPr sz="1800" kern="1200">
                <a:solidFill>
                  <a:srgbClr val="000000"/>
                </a:solidFill>
                <a:latin typeface="Calibri" panose="020F0502020204030204" pitchFamily="34" charset="0"/>
                <a:ea typeface="+mn-ea"/>
                <a:cs typeface="+mn-ea"/>
              </a:defRPr>
            </a:lvl2pPr>
            <a:lvl3pPr marL="914400" algn="l" defTabSz="914400" rtl="0" eaLnBrk="1" latinLnBrk="0" hangingPunct="1">
              <a:defRPr sz="1800" kern="1200">
                <a:solidFill>
                  <a:srgbClr val="000000"/>
                </a:solidFill>
                <a:latin typeface="Calibri" panose="020F0502020204030204" pitchFamily="34" charset="0"/>
                <a:ea typeface="+mn-ea"/>
                <a:cs typeface="+mn-ea"/>
              </a:defRPr>
            </a:lvl3pPr>
            <a:lvl4pPr marL="1371600" algn="l" defTabSz="914400" rtl="0" eaLnBrk="1" latinLnBrk="0" hangingPunct="1">
              <a:defRPr sz="1800" kern="1200">
                <a:solidFill>
                  <a:srgbClr val="000000"/>
                </a:solidFill>
                <a:latin typeface="Calibri" panose="020F0502020204030204" pitchFamily="34" charset="0"/>
                <a:ea typeface="+mn-ea"/>
                <a:cs typeface="+mn-ea"/>
              </a:defRPr>
            </a:lvl4pPr>
            <a:lvl5pPr marL="1828800" algn="l" defTabSz="914400" rtl="0" eaLnBrk="1" latinLnBrk="0" hangingPunct="1">
              <a:defRPr sz="1800" kern="1200">
                <a:solidFill>
                  <a:srgbClr val="000000"/>
                </a:solidFill>
                <a:latin typeface="Calibri" panose="020F0502020204030204" pitchFamily="34" charset="0"/>
                <a:ea typeface="+mn-ea"/>
                <a:cs typeface="+mn-ea"/>
              </a:defRPr>
            </a:lvl5pPr>
            <a:lvl6pPr marL="2286000" algn="l" defTabSz="914400" rtl="0" eaLnBrk="1" latinLnBrk="0" hangingPunct="1">
              <a:defRPr sz="1800" kern="1200">
                <a:solidFill>
                  <a:srgbClr val="000000"/>
                </a:solidFill>
                <a:latin typeface="Calibri" panose="020F0502020204030204" pitchFamily="34" charset="0"/>
                <a:ea typeface="+mn-ea"/>
                <a:cs typeface="+mn-ea"/>
              </a:defRPr>
            </a:lvl6pPr>
            <a:lvl7pPr marL="2743200" algn="l" defTabSz="914400" rtl="0" eaLnBrk="1" latinLnBrk="0" hangingPunct="1">
              <a:defRPr sz="1800" kern="1200">
                <a:solidFill>
                  <a:srgbClr val="000000"/>
                </a:solidFill>
                <a:latin typeface="Calibri" panose="020F0502020204030204" pitchFamily="34" charset="0"/>
                <a:ea typeface="+mn-ea"/>
                <a:cs typeface="+mn-ea"/>
              </a:defRPr>
            </a:lvl7pPr>
            <a:lvl8pPr marL="3200400" algn="l" defTabSz="914400" rtl="0" eaLnBrk="1" latinLnBrk="0" hangingPunct="1">
              <a:defRPr sz="1800" kern="1200">
                <a:solidFill>
                  <a:srgbClr val="000000"/>
                </a:solidFill>
                <a:latin typeface="Calibri" panose="020F0502020204030204" pitchFamily="34" charset="0"/>
                <a:ea typeface="+mn-ea"/>
                <a:cs typeface="+mn-ea"/>
              </a:defRPr>
            </a:lvl8pPr>
            <a:lvl9pPr marL="3657600" algn="l" defTabSz="914400" rtl="0" eaLnBrk="1" latinLnBrk="0" hangingPunct="1">
              <a:defRPr sz="1800" kern="1200">
                <a:solidFill>
                  <a:srgbClr val="000000"/>
                </a:solidFill>
                <a:latin typeface="Calibri" panose="020F0502020204030204" pitchFamily="34" charset="0"/>
                <a:ea typeface="+mn-ea"/>
                <a:cs typeface="+mn-ea"/>
              </a:defRPr>
            </a:lvl9pPr>
          </a:lstStyle>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 准备阶段</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发行公司拟订了资金使用计划和新股发行计划后，需要聘请一家证券承销商负责本公司的此次发行事宜，并由承销商负责组织一个包括律师、会计师、资产评估师等组成的专家小组，负责对发行公司的尽职调查和发行前的准备工作。</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3" name="组合 2"/>
          <p:cNvGrpSpPr/>
          <p:nvPr>
            <p:custDataLst>
              <p:tags r:id="rId3"/>
            </p:custDataLst>
          </p:nvPr>
        </p:nvGrpSpPr>
        <p:grpSpPr>
          <a:xfrm>
            <a:off x="1054735" y="2146935"/>
            <a:ext cx="925830" cy="949960"/>
            <a:chOff x="1661" y="3042"/>
            <a:chExt cx="1458" cy="1496"/>
          </a:xfrm>
          <a:solidFill>
            <a:srgbClr val="1F74AD"/>
          </a:solidFill>
        </p:grpSpPr>
        <p:sp>
          <p:nvSpPr>
            <p:cNvPr id="44" name="椭圆 43"/>
            <p:cNvSpPr/>
            <p:nvPr/>
          </p:nvSpPr>
          <p:spPr>
            <a:xfrm>
              <a:off x="1661" y="3042"/>
              <a:ext cx="1459" cy="1459"/>
            </a:xfrm>
            <a:prstGeom prst="ellipse">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6" name="泪滴形 5"/>
            <p:cNvSpPr/>
            <p:nvPr/>
          </p:nvSpPr>
          <p:spPr>
            <a:xfrm rot="8100000">
              <a:off x="1840" y="3450"/>
              <a:ext cx="1088" cy="1088"/>
            </a:xfrm>
            <a:prstGeom prst="teardrop">
              <a:avLst>
                <a:gd name="adj" fmla="val 200000"/>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pic>
        <p:nvPicPr>
          <p:cNvPr id="107526" name="图形 18"/>
          <p:cNvPicPr>
            <a:picLocks noChangeAspect="1"/>
          </p:cNvPicPr>
          <p:nvPr>
            <p:custDataLst>
              <p:tags r:id="rId4"/>
            </p:custDataLst>
          </p:nvPr>
        </p:nvPicPr>
        <p:blipFill>
          <a:blip r:embed="rId5"/>
          <a:stretch>
            <a:fillRect/>
          </a:stretch>
        </p:blipFill>
        <p:spPr>
          <a:xfrm>
            <a:off x="1230313" y="2333625"/>
            <a:ext cx="574675" cy="576263"/>
          </a:xfrm>
          <a:prstGeom prst="rect">
            <a:avLst/>
          </a:prstGeom>
          <a:noFill/>
          <a:ln w="9525">
            <a:noFill/>
          </a:ln>
        </p:spPr>
      </p:pic>
      <p:sp>
        <p:nvSpPr>
          <p:cNvPr id="21" name="圆角矩形 52"/>
          <p:cNvSpPr/>
          <p:nvPr>
            <p:custDataLst>
              <p:tags r:id="rId6"/>
            </p:custDataLst>
          </p:nvPr>
        </p:nvSpPr>
        <p:spPr>
          <a:xfrm>
            <a:off x="1492250" y="4089400"/>
            <a:ext cx="34925" cy="2808288"/>
          </a:xfrm>
          <a:prstGeom prst="roundRect">
            <a:avLst>
              <a:gd name="adj" fmla="val 50000"/>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nvGrpSpPr>
          <p:cNvPr id="24" name="组合 23"/>
          <p:cNvGrpSpPr/>
          <p:nvPr>
            <p:custDataLst>
              <p:tags r:id="rId7"/>
            </p:custDataLst>
          </p:nvPr>
        </p:nvGrpSpPr>
        <p:grpSpPr>
          <a:xfrm>
            <a:off x="1055685" y="4089590"/>
            <a:ext cx="925833" cy="949960"/>
            <a:chOff x="1661" y="3042"/>
            <a:chExt cx="1458" cy="1496"/>
          </a:xfrm>
          <a:solidFill>
            <a:srgbClr val="3498DB"/>
          </a:solidFill>
        </p:grpSpPr>
        <p:sp>
          <p:nvSpPr>
            <p:cNvPr id="25" name="椭圆 24"/>
            <p:cNvSpPr/>
            <p:nvPr/>
          </p:nvSpPr>
          <p:spPr>
            <a:xfrm>
              <a:off x="1661" y="3042"/>
              <a:ext cx="1459" cy="1459"/>
            </a:xfrm>
            <a:prstGeom prst="ellipse">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26" name="泪滴形 25"/>
            <p:cNvSpPr/>
            <p:nvPr/>
          </p:nvSpPr>
          <p:spPr>
            <a:xfrm rot="8100000">
              <a:off x="1840" y="3450"/>
              <a:ext cx="1088" cy="1088"/>
            </a:xfrm>
            <a:prstGeom prst="teardrop">
              <a:avLst>
                <a:gd name="adj" fmla="val 200000"/>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pic>
        <p:nvPicPr>
          <p:cNvPr id="107529" name="图形 26"/>
          <p:cNvPicPr>
            <a:picLocks noChangeAspect="1"/>
          </p:cNvPicPr>
          <p:nvPr>
            <p:custDataLst>
              <p:tags r:id="rId8"/>
            </p:custDataLst>
          </p:nvPr>
        </p:nvPicPr>
        <p:blipFill>
          <a:blip r:embed="rId5"/>
          <a:stretch>
            <a:fillRect/>
          </a:stretch>
        </p:blipFill>
        <p:spPr>
          <a:xfrm>
            <a:off x="1230313" y="4276725"/>
            <a:ext cx="576262" cy="576263"/>
          </a:xfrm>
          <a:prstGeom prst="rect">
            <a:avLst/>
          </a:prstGeom>
          <a:noFill/>
          <a:ln w="9525">
            <a:noFill/>
          </a:ln>
        </p:spPr>
      </p:pic>
      <p:grpSp>
        <p:nvGrpSpPr>
          <p:cNvPr id="107530" name="组合 28"/>
          <p:cNvGrpSpPr/>
          <p:nvPr/>
        </p:nvGrpSpPr>
        <p:grpSpPr>
          <a:xfrm>
            <a:off x="927100" y="341313"/>
            <a:ext cx="10360025" cy="523875"/>
            <a:chOff x="1459" y="538"/>
            <a:chExt cx="16315" cy="825"/>
          </a:xfrm>
        </p:grpSpPr>
        <p:cxnSp>
          <p:nvCxnSpPr>
            <p:cNvPr id="53" name="直接连接符 52"/>
            <p:cNvCxnSpPr/>
            <p:nvPr>
              <p:custDataLst>
                <p:tags r:id="rId9"/>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10"/>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11"/>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一、证券的发行程序</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5" name="组合 4"/>
          <p:cNvGrpSpPr/>
          <p:nvPr>
            <p:custDataLst>
              <p:tags r:id="rId12"/>
            </p:custDataLst>
          </p:nvPr>
        </p:nvGrpSpPr>
        <p:grpSpPr>
          <a:xfrm>
            <a:off x="7745729" y="2206625"/>
            <a:ext cx="3540760" cy="3234052"/>
            <a:chOff x="12198" y="4781"/>
            <a:chExt cx="5387" cy="3380"/>
          </a:xfrm>
        </p:grpSpPr>
        <p:sp>
          <p:nvSpPr>
            <p:cNvPr id="9" name="PA-圆角矩形 2"/>
            <p:cNvSpPr/>
            <p:nvPr/>
          </p:nvSpPr>
          <p:spPr>
            <a:xfrm>
              <a:off x="12198" y="4781"/>
              <a:ext cx="4337" cy="467"/>
            </a:xfrm>
            <a:prstGeom prst="roundRect">
              <a:avLst>
                <a:gd name="adj" fmla="val 8586"/>
              </a:avLst>
            </a:prstGeom>
            <a:blipFill dpi="0" rotWithShape="0">
              <a:blip r:embed="rId13" cstate="screen"/>
              <a:srcRect/>
              <a:stretch>
                <a:fillRect t="-373000" r="-24000" b="-997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1" name="PA-圆角矩形 3"/>
            <p:cNvSpPr/>
            <p:nvPr/>
          </p:nvSpPr>
          <p:spPr>
            <a:xfrm>
              <a:off x="13248" y="5273"/>
              <a:ext cx="4337" cy="467"/>
            </a:xfrm>
            <a:prstGeom prst="roundRect">
              <a:avLst>
                <a:gd name="adj" fmla="val 8586"/>
              </a:avLst>
            </a:prstGeom>
            <a:blipFill dpi="0" rotWithShape="0">
              <a:blip r:embed="rId13" cstate="screen"/>
              <a:srcRect/>
              <a:stretch>
                <a:fillRect l="-24000" t="-478000" b="-892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2" name="PA-圆角矩形 4"/>
            <p:cNvSpPr/>
            <p:nvPr/>
          </p:nvSpPr>
          <p:spPr>
            <a:xfrm>
              <a:off x="12471" y="5765"/>
              <a:ext cx="4337" cy="467"/>
            </a:xfrm>
            <a:prstGeom prst="roundRect">
              <a:avLst>
                <a:gd name="adj" fmla="val 8586"/>
              </a:avLst>
            </a:prstGeom>
            <a:blipFill dpi="0" rotWithShape="0">
              <a:blip r:embed="rId13" cstate="screen"/>
              <a:srcRect/>
              <a:stretch>
                <a:fillRect l="-6000" t="-583000" r="-18000" b="-78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3" name="PA-圆角矩形 5"/>
            <p:cNvSpPr/>
            <p:nvPr/>
          </p:nvSpPr>
          <p:spPr>
            <a:xfrm>
              <a:off x="12198" y="6256"/>
              <a:ext cx="5169" cy="920"/>
            </a:xfrm>
            <a:prstGeom prst="roundRect">
              <a:avLst>
                <a:gd name="adj" fmla="val 8586"/>
              </a:avLst>
            </a:prstGeom>
            <a:blipFill dpi="0" rotWithShape="0">
              <a:blip r:embed="rId13" cstate="screen"/>
              <a:srcRect/>
              <a:stretch>
                <a:fillRect t="-349000" r="-4000" b="-29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4" name="PA-圆角矩形 6"/>
            <p:cNvSpPr/>
            <p:nvPr/>
          </p:nvSpPr>
          <p:spPr>
            <a:xfrm>
              <a:off x="12198" y="7202"/>
              <a:ext cx="4337" cy="467"/>
            </a:xfrm>
            <a:prstGeom prst="roundRect">
              <a:avLst>
                <a:gd name="adj" fmla="val 8586"/>
              </a:avLst>
            </a:prstGeom>
            <a:blipFill dpi="0" rotWithShape="0">
              <a:blip r:embed="rId13" cstate="screen"/>
              <a:srcRect/>
              <a:stretch>
                <a:fillRect t="-891000" r="-24000" b="-478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5" name="PA-圆角矩形 7"/>
            <p:cNvSpPr/>
            <p:nvPr/>
          </p:nvSpPr>
          <p:spPr>
            <a:xfrm>
              <a:off x="13075" y="7694"/>
              <a:ext cx="4337" cy="467"/>
            </a:xfrm>
            <a:prstGeom prst="roundRect">
              <a:avLst>
                <a:gd name="adj" fmla="val 8586"/>
              </a:avLst>
            </a:prstGeom>
            <a:blipFill dpi="0" rotWithShape="0">
              <a:blip r:embed="rId13" cstate="screen"/>
              <a:srcRect/>
              <a:stretch>
                <a:fillRect l="-20000" t="-997000" r="-4000" b="-373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grpSp>
      <p:sp>
        <p:nvSpPr>
          <p:cNvPr id="127" name="Title 6"/>
          <p:cNvSpPr txBox="1"/>
          <p:nvPr>
            <p:custDataLst>
              <p:tags r:id="rId14"/>
            </p:custDataLst>
          </p:nvPr>
        </p:nvSpPr>
        <p:spPr>
          <a:xfrm>
            <a:off x="904875" y="1176338"/>
            <a:ext cx="10429875" cy="48768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1000"/>
              </a:spcBef>
              <a:spcAft>
                <a:spcPts val="0"/>
              </a:spcAft>
              <a:buClr>
                <a:srgbClr val="1F4E78"/>
              </a:buClr>
              <a:buSzPct val="110000"/>
              <a:buFont typeface="Wingdings" panose="05000000000000000000" charset="0"/>
            </a:pPr>
            <a:r>
              <a:rPr lang="zh-CN" altLang="en-US" sz="1800" b="1" strike="noStrike" spc="20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（一）股票的发行程序与方式</a:t>
            </a:r>
            <a:endParaRPr lang="zh-CN" altLang="en-US" sz="1800" b="1" strike="noStrike" spc="20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6" name="文本框 5"/>
          <p:cNvSpPr txBox="1"/>
          <p:nvPr>
            <p:custDataLst>
              <p:tags r:id="rId15"/>
            </p:custDataLst>
          </p:nvPr>
        </p:nvSpPr>
        <p:spPr>
          <a:xfrm>
            <a:off x="2279650" y="4205605"/>
            <a:ext cx="4780280" cy="1414780"/>
          </a:xfrm>
          <a:prstGeom prst="rect">
            <a:avLst/>
          </a:prstGeom>
          <a:noFill/>
        </p:spPr>
        <p:txBody>
          <a:bodyPr wrap="square" lIns="90000" tIns="0" rIns="90000" bIns="46800" rtlCol="0"/>
          <a:lstStyle>
            <a:defPPr>
              <a:defRPr lang="zh-CN"/>
            </a:defPPr>
            <a:lvl1pPr marL="0" algn="l" defTabSz="914400" rtl="0" eaLnBrk="1" latinLnBrk="0" hangingPunct="1">
              <a:defRPr sz="1800" kern="1200">
                <a:solidFill>
                  <a:srgbClr val="000000"/>
                </a:solidFill>
                <a:latin typeface="Calibri" panose="020F0502020204030204" pitchFamily="34" charset="0"/>
                <a:ea typeface="+mn-ea"/>
                <a:cs typeface="+mn-ea"/>
              </a:defRPr>
            </a:lvl1pPr>
            <a:lvl2pPr marL="457200" algn="l" defTabSz="914400" rtl="0" eaLnBrk="1" latinLnBrk="0" hangingPunct="1">
              <a:defRPr sz="1800" kern="1200">
                <a:solidFill>
                  <a:srgbClr val="000000"/>
                </a:solidFill>
                <a:latin typeface="Calibri" panose="020F0502020204030204" pitchFamily="34" charset="0"/>
                <a:ea typeface="+mn-ea"/>
                <a:cs typeface="+mn-ea"/>
              </a:defRPr>
            </a:lvl2pPr>
            <a:lvl3pPr marL="914400" algn="l" defTabSz="914400" rtl="0" eaLnBrk="1" latinLnBrk="0" hangingPunct="1">
              <a:defRPr sz="1800" kern="1200">
                <a:solidFill>
                  <a:srgbClr val="000000"/>
                </a:solidFill>
                <a:latin typeface="Calibri" panose="020F0502020204030204" pitchFamily="34" charset="0"/>
                <a:ea typeface="+mn-ea"/>
                <a:cs typeface="+mn-ea"/>
              </a:defRPr>
            </a:lvl3pPr>
            <a:lvl4pPr marL="1371600" algn="l" defTabSz="914400" rtl="0" eaLnBrk="1" latinLnBrk="0" hangingPunct="1">
              <a:defRPr sz="1800" kern="1200">
                <a:solidFill>
                  <a:srgbClr val="000000"/>
                </a:solidFill>
                <a:latin typeface="Calibri" panose="020F0502020204030204" pitchFamily="34" charset="0"/>
                <a:ea typeface="+mn-ea"/>
                <a:cs typeface="+mn-ea"/>
              </a:defRPr>
            </a:lvl4pPr>
            <a:lvl5pPr marL="1828800" algn="l" defTabSz="914400" rtl="0" eaLnBrk="1" latinLnBrk="0" hangingPunct="1">
              <a:defRPr sz="1800" kern="1200">
                <a:solidFill>
                  <a:srgbClr val="000000"/>
                </a:solidFill>
                <a:latin typeface="Calibri" panose="020F0502020204030204" pitchFamily="34" charset="0"/>
                <a:ea typeface="+mn-ea"/>
                <a:cs typeface="+mn-ea"/>
              </a:defRPr>
            </a:lvl5pPr>
            <a:lvl6pPr marL="2286000" algn="l" defTabSz="914400" rtl="0" eaLnBrk="1" latinLnBrk="0" hangingPunct="1">
              <a:defRPr sz="1800" kern="1200">
                <a:solidFill>
                  <a:srgbClr val="000000"/>
                </a:solidFill>
                <a:latin typeface="Calibri" panose="020F0502020204030204" pitchFamily="34" charset="0"/>
                <a:ea typeface="+mn-ea"/>
                <a:cs typeface="+mn-ea"/>
              </a:defRPr>
            </a:lvl6pPr>
            <a:lvl7pPr marL="2743200" algn="l" defTabSz="914400" rtl="0" eaLnBrk="1" latinLnBrk="0" hangingPunct="1">
              <a:defRPr sz="1800" kern="1200">
                <a:solidFill>
                  <a:srgbClr val="000000"/>
                </a:solidFill>
                <a:latin typeface="Calibri" panose="020F0502020204030204" pitchFamily="34" charset="0"/>
                <a:ea typeface="+mn-ea"/>
                <a:cs typeface="+mn-ea"/>
              </a:defRPr>
            </a:lvl7pPr>
            <a:lvl8pPr marL="3200400" algn="l" defTabSz="914400" rtl="0" eaLnBrk="1" latinLnBrk="0" hangingPunct="1">
              <a:defRPr sz="1800" kern="1200">
                <a:solidFill>
                  <a:srgbClr val="000000"/>
                </a:solidFill>
                <a:latin typeface="Calibri" panose="020F0502020204030204" pitchFamily="34" charset="0"/>
                <a:ea typeface="+mn-ea"/>
                <a:cs typeface="+mn-ea"/>
              </a:defRPr>
            </a:lvl8pPr>
            <a:lvl9pPr marL="3657600" algn="l" defTabSz="914400" rtl="0" eaLnBrk="1" latinLnBrk="0" hangingPunct="1">
              <a:defRPr sz="1800" kern="1200">
                <a:solidFill>
                  <a:srgbClr val="000000"/>
                </a:solidFill>
                <a:latin typeface="Calibri" panose="020F0502020204030204" pitchFamily="34" charset="0"/>
                <a:ea typeface="+mn-ea"/>
                <a:cs typeface="+mn-ea"/>
              </a:defRPr>
            </a:lvl9pPr>
          </a:lstStyle>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 申请阶段</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主承销商会同发行公司将申请书、招股说明书、承销协议等申请文件送交证券管理机关申请公开招股，各国公开发行股票的审核制度分为注册制和核准制两种。</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6"/>
    </p:custData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41313" name="组合 28"/>
          <p:cNvGrpSpPr/>
          <p:nvPr/>
        </p:nvGrpSpPr>
        <p:grpSpPr>
          <a:xfrm>
            <a:off x="927100" y="341313"/>
            <a:ext cx="10360025" cy="523875"/>
            <a:chOff x="1459" y="538"/>
            <a:chExt cx="16315" cy="825"/>
          </a:xfrm>
        </p:grpSpPr>
        <p:cxnSp>
          <p:nvCxnSpPr>
            <p:cNvPr id="53" name="直接连接符 52"/>
            <p:cNvCxnSpPr/>
            <p:nvPr>
              <p:custDataLst>
                <p:tags r:id="rId1"/>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2"/>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3"/>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一、证券的发行程序</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7" name="圆角矩形 52"/>
          <p:cNvSpPr/>
          <p:nvPr>
            <p:custDataLst>
              <p:tags r:id="rId4"/>
            </p:custDataLst>
          </p:nvPr>
        </p:nvSpPr>
        <p:spPr>
          <a:xfrm>
            <a:off x="1569085" y="1858645"/>
            <a:ext cx="34925" cy="2089150"/>
          </a:xfrm>
          <a:prstGeom prst="roundRect">
            <a:avLst>
              <a:gd name="adj" fmla="val 50000"/>
            </a:avLst>
          </a:pr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nvGrpSpPr>
          <p:cNvPr id="3" name="组合 2"/>
          <p:cNvGrpSpPr/>
          <p:nvPr/>
        </p:nvGrpSpPr>
        <p:grpSpPr>
          <a:xfrm>
            <a:off x="2115185" y="1557020"/>
            <a:ext cx="5080000" cy="1584325"/>
            <a:chOff x="3211" y="3706"/>
            <a:chExt cx="7999" cy="2493"/>
          </a:xfrm>
        </p:grpSpPr>
        <p:sp>
          <p:nvSpPr>
            <p:cNvPr id="47" name="ï$ḻiďê"/>
            <p:cNvSpPr txBox="1"/>
            <p:nvPr>
              <p:custDataLst>
                <p:tags r:id="rId5"/>
              </p:custDataLst>
            </p:nvPr>
          </p:nvSpPr>
          <p:spPr bwMode="auto">
            <a:xfrm>
              <a:off x="3211" y="3706"/>
              <a:ext cx="6847" cy="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b" anchorCtr="0"/>
            <a:lstStyle>
              <a:defPPr>
                <a:defRPr lang="zh-CN"/>
              </a:defPPr>
              <a:lvl1pPr marL="0" algn="l" defTabSz="913765" rtl="0" eaLnBrk="1" latinLnBrk="0" hangingPunct="1">
                <a:defRPr sz="1800" kern="1200">
                  <a:solidFill>
                    <a:srgbClr val="000000"/>
                  </a:solidFill>
                </a:defRPr>
              </a:lvl1pPr>
              <a:lvl2pPr marL="457200" algn="l" defTabSz="913765" rtl="0" eaLnBrk="1" latinLnBrk="0" hangingPunct="1">
                <a:defRPr sz="1800" kern="1200">
                  <a:solidFill>
                    <a:srgbClr val="000000"/>
                  </a:solidFill>
                </a:defRPr>
              </a:lvl2pPr>
              <a:lvl3pPr marL="914400" algn="l" defTabSz="913765" rtl="0" eaLnBrk="1" latinLnBrk="0" hangingPunct="1">
                <a:defRPr sz="1800" kern="1200">
                  <a:solidFill>
                    <a:srgbClr val="000000"/>
                  </a:solidFill>
                </a:defRPr>
              </a:lvl3pPr>
              <a:lvl4pPr marL="1371600" algn="l" defTabSz="913765" rtl="0" eaLnBrk="1" latinLnBrk="0" hangingPunct="1">
                <a:defRPr sz="1800" kern="1200">
                  <a:solidFill>
                    <a:srgbClr val="000000"/>
                  </a:solidFill>
                </a:defRPr>
              </a:lvl4pPr>
              <a:lvl5pPr marL="1828800" algn="l" defTabSz="913765" rtl="0" eaLnBrk="1" latinLnBrk="0" hangingPunct="1">
                <a:defRPr sz="1800" kern="1200">
                  <a:solidFill>
                    <a:srgbClr val="000000"/>
                  </a:solidFill>
                </a:defRPr>
              </a:lvl5pPr>
              <a:lvl6pPr marL="2286000" algn="l" defTabSz="913765" rtl="0" eaLnBrk="1" latinLnBrk="0" hangingPunct="1">
                <a:defRPr sz="1800" kern="1200">
                  <a:solidFill>
                    <a:srgbClr val="000000"/>
                  </a:solidFill>
                </a:defRPr>
              </a:lvl6pPr>
              <a:lvl7pPr marL="2743200" algn="l" defTabSz="913765" rtl="0" eaLnBrk="1" latinLnBrk="0" hangingPunct="1">
                <a:defRPr sz="1800" kern="1200">
                  <a:solidFill>
                    <a:srgbClr val="000000"/>
                  </a:solidFill>
                </a:defRPr>
              </a:lvl7pPr>
              <a:lvl8pPr marL="3200400" algn="l" defTabSz="913765" rtl="0" eaLnBrk="1" latinLnBrk="0" hangingPunct="1">
                <a:defRPr sz="1800" kern="1200">
                  <a:solidFill>
                    <a:srgbClr val="000000"/>
                  </a:solidFill>
                </a:defRPr>
              </a:lvl8pPr>
              <a:lvl9pPr marL="3657600" algn="l" defTabSz="913765" rtl="0" eaLnBrk="1" latinLnBrk="0" hangingPunct="1">
                <a:defRPr sz="1800" kern="1200">
                  <a:solidFill>
                    <a:srgbClr val="000000"/>
                  </a:solidFill>
                </a:defRPr>
              </a:lvl9pPr>
            </a:lstStyle>
            <a:p>
              <a:pPr lvl="0" defTabSz="913765" fontAlgn="base">
                <a:buSzPct val="25000"/>
                <a:defRPr/>
              </a:pPr>
              <a:r>
                <a:rPr lang="en-US" altLang="zh-CN" sz="1600" b="1" strike="noStrike" spc="12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3. 推介阶段</a:t>
              </a:r>
              <a:endParaRPr lang="en-US" altLang="zh-CN" sz="1600" b="1" strike="noStrike" spc="12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1321" name="文本框 5"/>
            <p:cNvSpPr txBox="1"/>
            <p:nvPr>
              <p:custDataLst>
                <p:tags r:id="rId6"/>
              </p:custDataLst>
            </p:nvPr>
          </p:nvSpPr>
          <p:spPr>
            <a:xfrm>
              <a:off x="3764" y="4655"/>
              <a:ext cx="7446" cy="1545"/>
            </a:xfrm>
            <a:prstGeom prst="rect">
              <a:avLst/>
            </a:prstGeom>
            <a:noFill/>
            <a:ln w="9525">
              <a:noFill/>
            </a:ln>
          </p:spPr>
          <p:txBody>
            <a:bodyPr wrap="square" lIns="90000" tIns="0" rIns="90000" bIns="46800" anchor="t" anchorCtr="0"/>
            <a:p>
              <a:pPr algn="just">
                <a:lnSpc>
                  <a:spcPct val="140000"/>
                </a:lnSpc>
              </a:pPr>
              <a:r>
                <a:rPr lang="zh-CN" altLang="en-US" sz="1400" b="0">
                  <a:solidFill>
                    <a:srgbClr val="404040"/>
                  </a:solidFill>
                  <a:latin typeface="微软雅黑" panose="020B0503020204020204" pitchFamily="34" charset="-122"/>
                  <a:ea typeface="微软雅黑" panose="020B0503020204020204" pitchFamily="34" charset="-122"/>
                  <a:sym typeface="宋体" panose="02010600030101010101" pitchFamily="2" charset="-122"/>
                </a:rPr>
                <a:t>在发行申请被批准后，发行公司与主承销商可以推介或促销拟发行的证券，包括提前通知市场有关新股发行的情况，大致确定目标投资群体，通过路演或其他推介形式创造对新股的需求，引起投资者的购买兴趣。</a:t>
              </a:r>
              <a:endParaRPr lang="zh-CN" altLang="en-US" sz="1400" b="0">
                <a:solidFill>
                  <a:srgbClr val="404040"/>
                </a:solidFill>
                <a:latin typeface="微软雅黑" panose="020B0503020204020204" pitchFamily="34" charset="-122"/>
                <a:ea typeface="微软雅黑" panose="020B0503020204020204" pitchFamily="34" charset="-122"/>
                <a:sym typeface="宋体" panose="02010600030101010101" pitchFamily="2" charset="-122"/>
              </a:endParaRPr>
            </a:p>
          </p:txBody>
        </p:sp>
      </p:grpSp>
      <p:grpSp>
        <p:nvGrpSpPr>
          <p:cNvPr id="4" name="组合 3"/>
          <p:cNvGrpSpPr/>
          <p:nvPr>
            <p:custDataLst>
              <p:tags r:id="rId7"/>
            </p:custDataLst>
          </p:nvPr>
        </p:nvGrpSpPr>
        <p:grpSpPr>
          <a:xfrm>
            <a:off x="1127125" y="1656713"/>
            <a:ext cx="925830" cy="949960"/>
            <a:chOff x="1661" y="3042"/>
            <a:chExt cx="1458" cy="1496"/>
          </a:xfrm>
          <a:solidFill>
            <a:srgbClr val="1AA3AA"/>
          </a:solidFill>
        </p:grpSpPr>
        <p:sp>
          <p:nvSpPr>
            <p:cNvPr id="44" name="椭圆 43"/>
            <p:cNvSpPr/>
            <p:nvPr/>
          </p:nvSpPr>
          <p:spPr>
            <a:xfrm>
              <a:off x="1661" y="3042"/>
              <a:ext cx="1459" cy="1459"/>
            </a:xfrm>
            <a:prstGeom prst="ellipse">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6" name="泪滴形 5"/>
            <p:cNvSpPr/>
            <p:nvPr/>
          </p:nvSpPr>
          <p:spPr>
            <a:xfrm rot="8100000">
              <a:off x="1840" y="3450"/>
              <a:ext cx="1088" cy="1088"/>
            </a:xfrm>
            <a:prstGeom prst="teardrop">
              <a:avLst>
                <a:gd name="adj" fmla="val 200000"/>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pic>
        <p:nvPicPr>
          <p:cNvPr id="141323" name="图形 18"/>
          <p:cNvPicPr>
            <a:picLocks noChangeAspect="1"/>
          </p:cNvPicPr>
          <p:nvPr>
            <p:custDataLst>
              <p:tags r:id="rId8"/>
            </p:custDataLst>
          </p:nvPr>
        </p:nvPicPr>
        <p:blipFill>
          <a:blip r:embed="rId9"/>
          <a:stretch>
            <a:fillRect/>
          </a:stretch>
        </p:blipFill>
        <p:spPr>
          <a:xfrm>
            <a:off x="1307148" y="1825308"/>
            <a:ext cx="574675" cy="576262"/>
          </a:xfrm>
          <a:prstGeom prst="rect">
            <a:avLst/>
          </a:prstGeom>
          <a:noFill/>
          <a:ln w="9525">
            <a:noFill/>
          </a:ln>
        </p:spPr>
      </p:pic>
      <p:grpSp>
        <p:nvGrpSpPr>
          <p:cNvPr id="5" name="组合 4"/>
          <p:cNvGrpSpPr/>
          <p:nvPr/>
        </p:nvGrpSpPr>
        <p:grpSpPr>
          <a:xfrm>
            <a:off x="2219960" y="3390583"/>
            <a:ext cx="4973638" cy="1989137"/>
            <a:chOff x="3376" y="6592"/>
            <a:chExt cx="7832" cy="3134"/>
          </a:xfrm>
        </p:grpSpPr>
        <p:sp>
          <p:nvSpPr>
            <p:cNvPr id="22" name="ï$ḻiďê"/>
            <p:cNvSpPr txBox="1"/>
            <p:nvPr>
              <p:custDataLst>
                <p:tags r:id="rId10"/>
              </p:custDataLst>
            </p:nvPr>
          </p:nvSpPr>
          <p:spPr bwMode="auto">
            <a:xfrm>
              <a:off x="3376" y="6592"/>
              <a:ext cx="6517" cy="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b" anchorCtr="0"/>
            <a:lstStyle>
              <a:defPPr>
                <a:defRPr lang="zh-CN"/>
              </a:defPPr>
              <a:lvl1pPr marL="0" algn="l" defTabSz="913765" rtl="0" eaLnBrk="1" latinLnBrk="0" hangingPunct="1">
                <a:defRPr sz="1800" kern="1200">
                  <a:solidFill>
                    <a:srgbClr val="000000"/>
                  </a:solidFill>
                </a:defRPr>
              </a:lvl1pPr>
              <a:lvl2pPr marL="457200" algn="l" defTabSz="913765" rtl="0" eaLnBrk="1" latinLnBrk="0" hangingPunct="1">
                <a:defRPr sz="1800" kern="1200">
                  <a:solidFill>
                    <a:srgbClr val="000000"/>
                  </a:solidFill>
                </a:defRPr>
              </a:lvl2pPr>
              <a:lvl3pPr marL="914400" algn="l" defTabSz="913765" rtl="0" eaLnBrk="1" latinLnBrk="0" hangingPunct="1">
                <a:defRPr sz="1800" kern="1200">
                  <a:solidFill>
                    <a:srgbClr val="000000"/>
                  </a:solidFill>
                </a:defRPr>
              </a:lvl3pPr>
              <a:lvl4pPr marL="1371600" algn="l" defTabSz="913765" rtl="0" eaLnBrk="1" latinLnBrk="0" hangingPunct="1">
                <a:defRPr sz="1800" kern="1200">
                  <a:solidFill>
                    <a:srgbClr val="000000"/>
                  </a:solidFill>
                </a:defRPr>
              </a:lvl4pPr>
              <a:lvl5pPr marL="1828800" algn="l" defTabSz="913765" rtl="0" eaLnBrk="1" latinLnBrk="0" hangingPunct="1">
                <a:defRPr sz="1800" kern="1200">
                  <a:solidFill>
                    <a:srgbClr val="000000"/>
                  </a:solidFill>
                </a:defRPr>
              </a:lvl5pPr>
              <a:lvl6pPr marL="2286000" algn="l" defTabSz="913765" rtl="0" eaLnBrk="1" latinLnBrk="0" hangingPunct="1">
                <a:defRPr sz="1800" kern="1200">
                  <a:solidFill>
                    <a:srgbClr val="000000"/>
                  </a:solidFill>
                </a:defRPr>
              </a:lvl6pPr>
              <a:lvl7pPr marL="2743200" algn="l" defTabSz="913765" rtl="0" eaLnBrk="1" latinLnBrk="0" hangingPunct="1">
                <a:defRPr sz="1800" kern="1200">
                  <a:solidFill>
                    <a:srgbClr val="000000"/>
                  </a:solidFill>
                </a:defRPr>
              </a:lvl7pPr>
              <a:lvl8pPr marL="3200400" algn="l" defTabSz="913765" rtl="0" eaLnBrk="1" latinLnBrk="0" hangingPunct="1">
                <a:defRPr sz="1800" kern="1200">
                  <a:solidFill>
                    <a:srgbClr val="000000"/>
                  </a:solidFill>
                </a:defRPr>
              </a:lvl8pPr>
              <a:lvl9pPr marL="3657600" algn="l" defTabSz="913765" rtl="0" eaLnBrk="1" latinLnBrk="0" hangingPunct="1">
                <a:defRPr sz="1800" kern="1200">
                  <a:solidFill>
                    <a:srgbClr val="000000"/>
                  </a:solidFill>
                </a:defRPr>
              </a:lvl9pPr>
            </a:lstStyle>
            <a:p>
              <a:pPr lvl="0" defTabSz="913765" fontAlgn="base">
                <a:buSzPct val="25000"/>
                <a:defRPr/>
              </a:pPr>
              <a:r>
                <a:rPr sz="1600" b="1" strike="noStrike" spc="120" noProof="1">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4. 发售阶段</a:t>
              </a:r>
              <a:endParaRPr sz="1600" b="1" strike="noStrike" spc="120" noProof="1">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1326" name="文本框 5"/>
            <p:cNvSpPr txBox="1"/>
            <p:nvPr>
              <p:custDataLst>
                <p:tags r:id="rId11"/>
              </p:custDataLst>
            </p:nvPr>
          </p:nvSpPr>
          <p:spPr>
            <a:xfrm>
              <a:off x="3766" y="7488"/>
              <a:ext cx="7443" cy="2239"/>
            </a:xfrm>
            <a:prstGeom prst="rect">
              <a:avLst/>
            </a:prstGeom>
            <a:noFill/>
            <a:ln w="9525">
              <a:noFill/>
            </a:ln>
          </p:spPr>
          <p:txBody>
            <a:bodyPr wrap="square" lIns="90000" tIns="0" rIns="90000" bIns="46800" anchor="t" anchorCtr="0"/>
            <a:p>
              <a:pPr algn="just">
                <a:lnSpc>
                  <a:spcPct val="140000"/>
                </a:lnSpc>
              </a:pPr>
              <a:r>
                <a:rPr lang="zh-CN" altLang="en-US" sz="1400" b="0">
                  <a:solidFill>
                    <a:srgbClr val="404040"/>
                  </a:solidFill>
                  <a:latin typeface="微软雅黑" panose="020B0503020204020204" pitchFamily="34" charset="-122"/>
                  <a:ea typeface="微软雅黑" panose="020B0503020204020204" pitchFamily="34" charset="-122"/>
                  <a:sym typeface="宋体" panose="02010600030101010101" pitchFamily="2" charset="-122"/>
                </a:rPr>
                <a:t>在注册期满或申请被批准后，发行公司须提交并公开招股说明书的最后文本，同时要与主承销商正式签订承销协议，并由主承销商负责组织承销团。</a:t>
              </a:r>
              <a:endParaRPr lang="zh-CN" altLang="en-US" sz="1400" b="0">
                <a:solidFill>
                  <a:srgbClr val="404040"/>
                </a:solidFill>
                <a:latin typeface="微软雅黑" panose="020B0503020204020204" pitchFamily="34" charset="-122"/>
                <a:ea typeface="微软雅黑" panose="020B0503020204020204" pitchFamily="34" charset="-122"/>
                <a:sym typeface="宋体" panose="02010600030101010101" pitchFamily="2" charset="-122"/>
              </a:endParaRPr>
            </a:p>
          </p:txBody>
        </p:sp>
      </p:grpSp>
      <p:grpSp>
        <p:nvGrpSpPr>
          <p:cNvPr id="24" name="组合 23"/>
          <p:cNvGrpSpPr/>
          <p:nvPr>
            <p:custDataLst>
              <p:tags r:id="rId12"/>
            </p:custDataLst>
          </p:nvPr>
        </p:nvGrpSpPr>
        <p:grpSpPr>
          <a:xfrm>
            <a:off x="1167445" y="3528250"/>
            <a:ext cx="925833" cy="949960"/>
            <a:chOff x="1661" y="3042"/>
            <a:chExt cx="1458" cy="1496"/>
          </a:xfrm>
          <a:solidFill>
            <a:srgbClr val="69A35B"/>
          </a:solidFill>
        </p:grpSpPr>
        <p:sp>
          <p:nvSpPr>
            <p:cNvPr id="25" name="椭圆 24"/>
            <p:cNvSpPr/>
            <p:nvPr/>
          </p:nvSpPr>
          <p:spPr>
            <a:xfrm>
              <a:off x="1661" y="3042"/>
              <a:ext cx="1459" cy="1459"/>
            </a:xfrm>
            <a:prstGeom prst="ellipse">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26" name="泪滴形 25"/>
            <p:cNvSpPr/>
            <p:nvPr/>
          </p:nvSpPr>
          <p:spPr>
            <a:xfrm rot="8100000">
              <a:off x="1840" y="3450"/>
              <a:ext cx="1088" cy="1088"/>
            </a:xfrm>
            <a:prstGeom prst="teardrop">
              <a:avLst>
                <a:gd name="adj" fmla="val 200000"/>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pic>
        <p:nvPicPr>
          <p:cNvPr id="141328" name="图形 26"/>
          <p:cNvPicPr>
            <a:picLocks noChangeAspect="1"/>
          </p:cNvPicPr>
          <p:nvPr>
            <p:custDataLst>
              <p:tags r:id="rId13"/>
            </p:custDataLst>
          </p:nvPr>
        </p:nvPicPr>
        <p:blipFill>
          <a:blip r:embed="rId9"/>
          <a:stretch>
            <a:fillRect/>
          </a:stretch>
        </p:blipFill>
        <p:spPr>
          <a:xfrm>
            <a:off x="1307148" y="3696970"/>
            <a:ext cx="576262" cy="574675"/>
          </a:xfrm>
          <a:prstGeom prst="rect">
            <a:avLst/>
          </a:prstGeom>
          <a:noFill/>
          <a:ln w="9525">
            <a:noFill/>
          </a:ln>
        </p:spPr>
      </p:pic>
      <p:sp>
        <p:nvSpPr>
          <p:cNvPr id="21" name="圆角矩形 52"/>
          <p:cNvSpPr/>
          <p:nvPr>
            <p:custDataLst>
              <p:tags r:id="rId14"/>
            </p:custDataLst>
          </p:nvPr>
        </p:nvSpPr>
        <p:spPr>
          <a:xfrm>
            <a:off x="1569085" y="3509645"/>
            <a:ext cx="34925" cy="2482850"/>
          </a:xfrm>
          <a:prstGeom prst="roundRect">
            <a:avLst>
              <a:gd name="adj" fmla="val 50000"/>
            </a:avLst>
          </a:prstGeom>
          <a:solidFill>
            <a:srgbClr val="69A35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algn="ctr" fontAlgn="base"/>
            <a:endParaRPr lang="zh-CN" altLang="en-US" strike="noStrike" noProof="1"/>
          </a:p>
        </p:txBody>
      </p:sp>
      <p:grpSp>
        <p:nvGrpSpPr>
          <p:cNvPr id="28" name="组合 27"/>
          <p:cNvGrpSpPr/>
          <p:nvPr>
            <p:custDataLst>
              <p:tags r:id="rId15"/>
            </p:custDataLst>
          </p:nvPr>
        </p:nvGrpSpPr>
        <p:grpSpPr>
          <a:xfrm>
            <a:off x="7567930" y="1791335"/>
            <a:ext cx="3827143" cy="3391535"/>
            <a:chOff x="12505" y="4678"/>
            <a:chExt cx="5369" cy="3367"/>
          </a:xfrm>
        </p:grpSpPr>
        <p:sp>
          <p:nvSpPr>
            <p:cNvPr id="29" name="PA-圆角矩形 2"/>
            <p:cNvSpPr/>
            <p:nvPr/>
          </p:nvSpPr>
          <p:spPr>
            <a:xfrm>
              <a:off x="12505" y="4678"/>
              <a:ext cx="4322" cy="465"/>
            </a:xfrm>
            <a:prstGeom prst="roundRect">
              <a:avLst>
                <a:gd name="adj" fmla="val 8586"/>
              </a:avLst>
            </a:prstGeom>
            <a:blipFill dpi="0" rotWithShape="0">
              <a:blip r:embed="rId16" cstate="screen"/>
              <a:srcRect/>
              <a:stretch>
                <a:fillRect t="-373000" r="-24000" b="-997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30" name="PA-圆角矩形 3"/>
            <p:cNvSpPr/>
            <p:nvPr/>
          </p:nvSpPr>
          <p:spPr>
            <a:xfrm>
              <a:off x="13552" y="5168"/>
              <a:ext cx="4322" cy="465"/>
            </a:xfrm>
            <a:prstGeom prst="roundRect">
              <a:avLst>
                <a:gd name="adj" fmla="val 8586"/>
              </a:avLst>
            </a:prstGeom>
            <a:blipFill dpi="0" rotWithShape="0">
              <a:blip r:embed="rId16" cstate="screen"/>
              <a:srcRect/>
              <a:stretch>
                <a:fillRect l="-24000" t="-479000" b="-892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31" name="PA-圆角矩形 4"/>
            <p:cNvSpPr/>
            <p:nvPr/>
          </p:nvSpPr>
          <p:spPr>
            <a:xfrm>
              <a:off x="12777" y="5658"/>
              <a:ext cx="4322" cy="465"/>
            </a:xfrm>
            <a:prstGeom prst="roundRect">
              <a:avLst>
                <a:gd name="adj" fmla="val 8586"/>
              </a:avLst>
            </a:prstGeom>
            <a:blipFill dpi="0" rotWithShape="0">
              <a:blip r:embed="rId16" cstate="screen"/>
              <a:srcRect/>
              <a:stretch>
                <a:fillRect l="-6000" t="-584000" r="-18000" b="-787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32" name="PA-圆角矩形 5"/>
            <p:cNvSpPr/>
            <p:nvPr/>
          </p:nvSpPr>
          <p:spPr>
            <a:xfrm>
              <a:off x="12505" y="6148"/>
              <a:ext cx="5151" cy="917"/>
            </a:xfrm>
            <a:prstGeom prst="roundRect">
              <a:avLst>
                <a:gd name="adj" fmla="val 8586"/>
              </a:avLst>
            </a:prstGeom>
            <a:blipFill dpi="0" rotWithShape="0">
              <a:blip r:embed="rId16" cstate="screen"/>
              <a:srcRect/>
              <a:stretch>
                <a:fillRect t="-350000" r="-4000" b="-29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33" name="PA-圆角矩形 6"/>
            <p:cNvSpPr/>
            <p:nvPr/>
          </p:nvSpPr>
          <p:spPr>
            <a:xfrm>
              <a:off x="12505" y="7090"/>
              <a:ext cx="4322" cy="465"/>
            </a:xfrm>
            <a:prstGeom prst="roundRect">
              <a:avLst>
                <a:gd name="adj" fmla="val 8586"/>
              </a:avLst>
            </a:prstGeom>
            <a:blipFill dpi="0" rotWithShape="0">
              <a:blip r:embed="rId16" cstate="screen"/>
              <a:srcRect/>
              <a:stretch>
                <a:fillRect t="-892000" r="-24000" b="-479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34" name="PA-圆角矩形 7"/>
            <p:cNvSpPr/>
            <p:nvPr/>
          </p:nvSpPr>
          <p:spPr>
            <a:xfrm>
              <a:off x="13379" y="7580"/>
              <a:ext cx="4322" cy="465"/>
            </a:xfrm>
            <a:prstGeom prst="roundRect">
              <a:avLst>
                <a:gd name="adj" fmla="val 8586"/>
              </a:avLst>
            </a:prstGeom>
            <a:blipFill dpi="0" rotWithShape="0">
              <a:blip r:embed="rId16" cstate="screen"/>
              <a:srcRect/>
              <a:stretch>
                <a:fillRect l="-20000" t="-997000" r="-4000" b="-373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grpSp>
    </p:spTree>
    <p:custDataLst>
      <p:tags r:id="rId17"/>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5" name="组合 24"/>
          <p:cNvGrpSpPr/>
          <p:nvPr/>
        </p:nvGrpSpPr>
        <p:grpSpPr>
          <a:xfrm>
            <a:off x="1163638" y="3205163"/>
            <a:ext cx="2211387" cy="1476375"/>
            <a:chOff x="1060" y="4873"/>
            <a:chExt cx="3482" cy="2751"/>
          </a:xfrm>
        </p:grpSpPr>
        <p:sp>
          <p:nvSpPr>
            <p:cNvPr id="129027" name="五边形 11"/>
            <p:cNvSpPr/>
            <p:nvPr>
              <p:custDataLst>
                <p:tags r:id="rId1"/>
              </p:custDataLst>
            </p:nvPr>
          </p:nvSpPr>
          <p:spPr>
            <a:xfrm>
              <a:off x="1060" y="5137"/>
              <a:ext cx="1130" cy="870"/>
            </a:xfrm>
            <a:prstGeom prst="homePlate">
              <a:avLst>
                <a:gd name="adj" fmla="val 31930"/>
              </a:avLst>
            </a:prstGeom>
            <a:solidFill>
              <a:srgbClr val="F2F2F2"/>
            </a:solidFill>
            <a:ln w="19050">
              <a:noFill/>
            </a:ln>
          </p:spPr>
          <p:txBody>
            <a:bodyPr wrap="square" lIns="91440" tIns="45720" rIns="91440" bIns="45720" anchor="ctr" anchorCtr="1"/>
            <a:p>
              <a:pPr algn="ctr"/>
              <a:r>
                <a:rPr lang="en-US" altLang="zh-CN" i="1">
                  <a:solidFill>
                    <a:srgbClr val="404040"/>
                  </a:solidFill>
                  <a:latin typeface="Arial" panose="020B0604020202020204" pitchFamily="34" charset="0"/>
                  <a:ea typeface="微软雅黑" panose="020B0503020204020204" pitchFamily="34" charset="-122"/>
                </a:rPr>
                <a:t>01</a:t>
              </a:r>
              <a:endParaRPr lang="en-US" altLang="zh-CN" i="1">
                <a:solidFill>
                  <a:srgbClr val="404040"/>
                </a:solidFill>
                <a:latin typeface="Arial" panose="020B0604020202020204" pitchFamily="34" charset="0"/>
                <a:ea typeface="微软雅黑" panose="020B0503020204020204" pitchFamily="34" charset="-122"/>
              </a:endParaRPr>
            </a:p>
          </p:txBody>
        </p:sp>
        <p:sp>
          <p:nvSpPr>
            <p:cNvPr id="129028" name="燕尾形箭头 21"/>
            <p:cNvSpPr/>
            <p:nvPr>
              <p:custDataLst>
                <p:tags r:id="rId2"/>
              </p:custDataLst>
            </p:nvPr>
          </p:nvSpPr>
          <p:spPr>
            <a:xfrm>
              <a:off x="1715" y="4873"/>
              <a:ext cx="2823" cy="1409"/>
            </a:xfrm>
            <a:prstGeom prst="notchedRightArrow">
              <a:avLst>
                <a:gd name="adj1" fmla="val 100000"/>
                <a:gd name="adj2" fmla="val 31759"/>
              </a:avLst>
            </a:prstGeom>
            <a:solidFill>
              <a:srgbClr val="2F75B4"/>
            </a:solidFill>
            <a:ln w="19050">
              <a:noFill/>
            </a:ln>
          </p:spPr>
          <p:txBody>
            <a:bodyPr wrap="square" lIns="91440" tIns="45720" rIns="91440" bIns="45720" anchor="ctr" anchorCtr="0"/>
            <a:p>
              <a:pPr algn="ctr"/>
              <a:endParaRPr lang="zh-CN" altLang="zh-CN">
                <a:solidFill>
                  <a:srgbClr val="404040"/>
                </a:solidFill>
                <a:latin typeface="微软雅黑" panose="020B0503020204020204" pitchFamily="34" charset="-122"/>
                <a:ea typeface="宋体" panose="02010600030101010101" pitchFamily="2" charset="-122"/>
              </a:endParaRPr>
            </a:p>
          </p:txBody>
        </p:sp>
        <p:sp>
          <p:nvSpPr>
            <p:cNvPr id="29" name="文本框 28"/>
            <p:cNvSpPr txBox="1"/>
            <p:nvPr>
              <p:custDataLst>
                <p:tags r:id="rId3"/>
              </p:custDataLst>
            </p:nvPr>
          </p:nvSpPr>
          <p:spPr>
            <a:xfrm>
              <a:off x="1514" y="7014"/>
              <a:ext cx="3029" cy="611"/>
            </a:xfrm>
            <a:prstGeom prst="rect">
              <a:avLst/>
            </a:prstGeom>
            <a:noFill/>
            <a:ln>
              <a:noFill/>
            </a:ln>
          </p:spPr>
          <p:txBody>
            <a:bodyPr wrap="square" lIns="91440" tIns="45720" rIns="91440" bIns="0" anchor="t" anchorCtr="0">
              <a:normAutofit lnSpcReduction="20000"/>
            </a:bodyPr>
            <a:lstStyle/>
            <a:p>
              <a:pPr marR="0" algn="ctr" defTabSz="913765" fontAlgn="auto">
                <a:lnSpc>
                  <a:spcPct val="120000"/>
                </a:lnSpc>
                <a:spcBef>
                  <a:spcPts val="0"/>
                </a:spcBef>
                <a:spcAft>
                  <a:spcPts val="0"/>
                </a:spcAft>
                <a:buClrTx/>
                <a:buSzPct val="25000"/>
                <a:buFontTx/>
                <a:defRPr/>
              </a:pPr>
              <a:r>
                <a:rPr kumimoji="0" lang="zh-CN" altLang="en-US" sz="1600" kern="1200" cap="none" spc="300" normalizeH="0" noProof="0">
                  <a:solidFill>
                    <a:srgbClr val="000000">
                      <a:lumMod val="75000"/>
                      <a:lumOff val="25000"/>
                    </a:srgbClr>
                  </a:solidFill>
                  <a:latin typeface="微软雅黑" panose="020B0503020204020204" pitchFamily="34" charset="-122"/>
                  <a:ea typeface="微软雅黑" panose="020B0503020204020204" pitchFamily="34" charset="-122"/>
                  <a:cs typeface="微软雅黑" panose="020B0503020204020204" pitchFamily="34" charset="-122"/>
                </a:rPr>
                <a:t>定向发售</a:t>
              </a:r>
              <a:endParaRPr kumimoji="0" lang="zh-CN" altLang="en-US" sz="1600" kern="1200" cap="none" spc="300" normalizeH="0" noProof="0">
                <a:solidFill>
                  <a:srgbClr val="000000">
                    <a:lumMod val="75000"/>
                    <a:lumOff val="25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46" name="直接连接符 45"/>
            <p:cNvCxnSpPr/>
            <p:nvPr>
              <p:custDataLst>
                <p:tags r:id="rId4"/>
              </p:custDataLst>
            </p:nvPr>
          </p:nvCxnSpPr>
          <p:spPr>
            <a:xfrm>
              <a:off x="3048" y="6281"/>
              <a:ext cx="14" cy="725"/>
            </a:xfrm>
            <a:prstGeom prst="line">
              <a:avLst/>
            </a:prstGeom>
            <a:ln w="3175" cap="rnd">
              <a:solidFill>
                <a:sysClr val="window" lastClr="FFFFFF">
                  <a:lumMod val="75000"/>
                </a:sysClr>
              </a:solidFill>
              <a:prstDash val="dash"/>
              <a:round/>
              <a:tailEnd type="oval"/>
            </a:ln>
          </p:spPr>
          <p:style>
            <a:lnRef idx="1">
              <a:srgbClr val="1F74AD"/>
            </a:lnRef>
            <a:fillRef idx="0">
              <a:srgbClr val="1F74AD"/>
            </a:fillRef>
            <a:effectRef idx="0">
              <a:srgbClr val="1F74AD"/>
            </a:effectRef>
            <a:fontRef idx="minor">
              <a:srgbClr val="000000"/>
            </a:fontRef>
          </p:style>
        </p:cxnSp>
        <p:sp>
          <p:nvSpPr>
            <p:cNvPr id="23" name="椭圆 22"/>
            <p:cNvSpPr/>
            <p:nvPr>
              <p:custDataLst>
                <p:tags r:id="rId5"/>
              </p:custDataLst>
            </p:nvPr>
          </p:nvSpPr>
          <p:spPr bwMode="auto">
            <a:xfrm>
              <a:off x="2576" y="5171"/>
              <a:ext cx="850" cy="850"/>
            </a:xfrm>
            <a:prstGeom prst="ellipse">
              <a:avLst/>
            </a:prstGeom>
            <a:noFill/>
            <a:ln w="19050">
              <a:solidFill>
                <a:sysClr val="window" lastClr="FFFFFF"/>
              </a:solidFill>
              <a:round/>
            </a:ln>
          </p:spPr>
          <p:txBody>
            <a:bodyPr wrap="square" lIns="91440" tIns="45720" rIns="91440" bIns="45720" anchor="ctr">
              <a:normAutofit fontScale="80000"/>
            </a:bodyPr>
            <a:lstStyle/>
            <a:p>
              <a:pPr algn="ctr" fontAlgn="base"/>
              <a:endParaRPr strike="noStrike" noProof="1">
                <a:solidFill>
                  <a:srgbClr val="000000">
                    <a:lumMod val="75000"/>
                    <a:lumOff val="25000"/>
                  </a:srgbClr>
                </a:solidFill>
                <a:latin typeface="微软雅黑" panose="020B0503020204020204" pitchFamily="34" charset="-122"/>
                <a:cs typeface="微软雅黑" panose="020B0503020204020204" pitchFamily="34" charset="-122"/>
              </a:endParaRPr>
            </a:p>
          </p:txBody>
        </p:sp>
        <p:sp>
          <p:nvSpPr>
            <p:cNvPr id="129032" name="任意多边形 23"/>
            <p:cNvSpPr/>
            <p:nvPr>
              <p:custDataLst>
                <p:tags r:id="rId6"/>
              </p:custDataLst>
            </p:nvPr>
          </p:nvSpPr>
          <p:spPr>
            <a:xfrm>
              <a:off x="2785" y="5322"/>
              <a:ext cx="479" cy="504"/>
            </a:xfrm>
            <a:custGeom>
              <a:avLst/>
              <a:gdLst/>
              <a:ahLst/>
              <a:cxnLst>
                <a:cxn ang="0">
                  <a:pos x="410" y="340"/>
                </a:cxn>
                <a:cxn ang="0">
                  <a:pos x="366" y="391"/>
                </a:cxn>
                <a:cxn ang="0">
                  <a:pos x="348" y="369"/>
                </a:cxn>
                <a:cxn ang="0">
                  <a:pos x="329" y="391"/>
                </a:cxn>
                <a:cxn ang="0">
                  <a:pos x="347" y="413"/>
                </a:cxn>
                <a:cxn ang="0">
                  <a:pos x="366" y="435"/>
                </a:cxn>
                <a:cxn ang="0">
                  <a:pos x="385" y="413"/>
                </a:cxn>
                <a:cxn ang="0">
                  <a:pos x="429" y="362"/>
                </a:cxn>
                <a:cxn ang="0">
                  <a:pos x="379" y="272"/>
                </a:cxn>
                <a:cxn ang="0">
                  <a:pos x="479" y="388"/>
                </a:cxn>
                <a:cxn ang="0">
                  <a:pos x="379" y="504"/>
                </a:cxn>
                <a:cxn ang="0">
                  <a:pos x="279" y="388"/>
                </a:cxn>
                <a:cxn ang="0">
                  <a:pos x="379" y="272"/>
                </a:cxn>
                <a:cxn ang="0">
                  <a:pos x="201" y="0"/>
                </a:cxn>
                <a:cxn ang="0">
                  <a:pos x="250" y="12"/>
                </a:cxn>
                <a:cxn ang="0">
                  <a:pos x="274" y="38"/>
                </a:cxn>
                <a:cxn ang="0">
                  <a:pos x="300" y="134"/>
                </a:cxn>
                <a:cxn ang="0">
                  <a:pos x="298" y="143"/>
                </a:cxn>
                <a:cxn ang="0">
                  <a:pos x="305" y="184"/>
                </a:cxn>
                <a:cxn ang="0">
                  <a:pos x="288" y="218"/>
                </a:cxn>
                <a:cxn ang="0">
                  <a:pos x="276" y="256"/>
                </a:cxn>
                <a:cxn ang="0">
                  <a:pos x="276" y="296"/>
                </a:cxn>
                <a:cxn ang="0">
                  <a:pos x="250" y="388"/>
                </a:cxn>
                <a:cxn ang="0">
                  <a:pos x="296" y="503"/>
                </a:cxn>
                <a:cxn ang="0">
                  <a:pos x="21" y="503"/>
                </a:cxn>
                <a:cxn ang="0">
                  <a:pos x="0" y="478"/>
                </a:cxn>
                <a:cxn ang="0">
                  <a:pos x="0" y="435"/>
                </a:cxn>
                <a:cxn ang="0">
                  <a:pos x="15" y="397"/>
                </a:cxn>
                <a:cxn ang="0">
                  <a:pos x="136" y="307"/>
                </a:cxn>
                <a:cxn ang="0">
                  <a:pos x="138" y="303"/>
                </a:cxn>
                <a:cxn ang="0">
                  <a:pos x="138" y="256"/>
                </a:cxn>
                <a:cxn ang="0">
                  <a:pos x="127" y="218"/>
                </a:cxn>
                <a:cxn ang="0">
                  <a:pos x="110" y="184"/>
                </a:cxn>
                <a:cxn ang="0">
                  <a:pos x="116" y="143"/>
                </a:cxn>
                <a:cxn ang="0">
                  <a:pos x="114" y="134"/>
                </a:cxn>
                <a:cxn ang="0">
                  <a:pos x="114" y="87"/>
                </a:cxn>
                <a:cxn ang="0">
                  <a:pos x="138" y="38"/>
                </a:cxn>
                <a:cxn ang="0">
                  <a:pos x="160" y="17"/>
                </a:cxn>
                <a:cxn ang="0">
                  <a:pos x="182" y="4"/>
                </a:cxn>
                <a:cxn ang="0">
                  <a:pos x="201" y="0"/>
                </a:cxn>
              </a:cxnLst>
              <a:pathLst>
                <a:path w="608344" h="548582">
                  <a:moveTo>
                    <a:pt x="521432" y="370453"/>
                  </a:moveTo>
                  <a:lnTo>
                    <a:pt x="465737" y="425787"/>
                  </a:lnTo>
                  <a:lnTo>
                    <a:pt x="442491" y="402479"/>
                  </a:lnTo>
                  <a:lnTo>
                    <a:pt x="418201" y="426545"/>
                  </a:lnTo>
                  <a:lnTo>
                    <a:pt x="441447" y="449948"/>
                  </a:lnTo>
                  <a:lnTo>
                    <a:pt x="465642" y="474204"/>
                  </a:lnTo>
                  <a:lnTo>
                    <a:pt x="489932" y="450043"/>
                  </a:lnTo>
                  <a:lnTo>
                    <a:pt x="545532" y="394709"/>
                  </a:lnTo>
                  <a:close/>
                  <a:moveTo>
                    <a:pt x="481962" y="296170"/>
                  </a:moveTo>
                  <a:cubicBezTo>
                    <a:pt x="551795" y="296170"/>
                    <a:pt x="608344" y="352641"/>
                    <a:pt x="608344" y="422376"/>
                  </a:cubicBezTo>
                  <a:cubicBezTo>
                    <a:pt x="608344" y="492111"/>
                    <a:pt x="551795" y="548582"/>
                    <a:pt x="481962" y="548582"/>
                  </a:cubicBezTo>
                  <a:cubicBezTo>
                    <a:pt x="412129" y="548582"/>
                    <a:pt x="355579" y="492111"/>
                    <a:pt x="355579" y="422376"/>
                  </a:cubicBezTo>
                  <a:cubicBezTo>
                    <a:pt x="355579" y="352641"/>
                    <a:pt x="412129" y="296170"/>
                    <a:pt x="481962" y="296170"/>
                  </a:cubicBezTo>
                  <a:close/>
                  <a:moveTo>
                    <a:pt x="255835" y="446"/>
                  </a:moveTo>
                  <a:cubicBezTo>
                    <a:pt x="282785" y="-1828"/>
                    <a:pt x="303187" y="4899"/>
                    <a:pt x="317801" y="13616"/>
                  </a:cubicBezTo>
                  <a:cubicBezTo>
                    <a:pt x="339721" y="25744"/>
                    <a:pt x="348072" y="41661"/>
                    <a:pt x="348072" y="41661"/>
                  </a:cubicBezTo>
                  <a:cubicBezTo>
                    <a:pt x="348072" y="41661"/>
                    <a:pt x="398176" y="45167"/>
                    <a:pt x="381190" y="146831"/>
                  </a:cubicBezTo>
                  <a:cubicBezTo>
                    <a:pt x="380621" y="149863"/>
                    <a:pt x="379862" y="153085"/>
                    <a:pt x="378913" y="156211"/>
                  </a:cubicBezTo>
                  <a:cubicBezTo>
                    <a:pt x="388592" y="156211"/>
                    <a:pt x="398271" y="163507"/>
                    <a:pt x="387833" y="200458"/>
                  </a:cubicBezTo>
                  <a:cubicBezTo>
                    <a:pt x="379672" y="229262"/>
                    <a:pt x="372080" y="237221"/>
                    <a:pt x="366387" y="237694"/>
                  </a:cubicBezTo>
                  <a:cubicBezTo>
                    <a:pt x="364394" y="250675"/>
                    <a:pt x="359175" y="265076"/>
                    <a:pt x="351393" y="278720"/>
                  </a:cubicBezTo>
                  <a:lnTo>
                    <a:pt x="351393" y="322873"/>
                  </a:lnTo>
                  <a:cubicBezTo>
                    <a:pt x="330232" y="350539"/>
                    <a:pt x="317611" y="385027"/>
                    <a:pt x="317611" y="422358"/>
                  </a:cubicBezTo>
                  <a:cubicBezTo>
                    <a:pt x="317611" y="472764"/>
                    <a:pt x="340480" y="518053"/>
                    <a:pt x="376635" y="548088"/>
                  </a:cubicBezTo>
                  <a:lnTo>
                    <a:pt x="26855" y="548088"/>
                  </a:lnTo>
                  <a:cubicBezTo>
                    <a:pt x="12052" y="548088"/>
                    <a:pt x="0" y="536055"/>
                    <a:pt x="0" y="521274"/>
                  </a:cubicBezTo>
                  <a:lnTo>
                    <a:pt x="0" y="473806"/>
                  </a:lnTo>
                  <a:cubicBezTo>
                    <a:pt x="0" y="457983"/>
                    <a:pt x="7212" y="443013"/>
                    <a:pt x="19453" y="432969"/>
                  </a:cubicBezTo>
                  <a:cubicBezTo>
                    <a:pt x="86638" y="377921"/>
                    <a:pt x="159043" y="341443"/>
                    <a:pt x="173751" y="334242"/>
                  </a:cubicBezTo>
                  <a:cubicBezTo>
                    <a:pt x="175365" y="333484"/>
                    <a:pt x="176408" y="331779"/>
                    <a:pt x="176408" y="329884"/>
                  </a:cubicBezTo>
                  <a:lnTo>
                    <a:pt x="176408" y="278720"/>
                  </a:lnTo>
                  <a:cubicBezTo>
                    <a:pt x="168437" y="265076"/>
                    <a:pt x="163313" y="250675"/>
                    <a:pt x="161320" y="237694"/>
                  </a:cubicBezTo>
                  <a:cubicBezTo>
                    <a:pt x="155627" y="237221"/>
                    <a:pt x="148035" y="229072"/>
                    <a:pt x="139969" y="200458"/>
                  </a:cubicBezTo>
                  <a:cubicBezTo>
                    <a:pt x="129531" y="164170"/>
                    <a:pt x="138925" y="156496"/>
                    <a:pt x="148320" y="156211"/>
                  </a:cubicBezTo>
                  <a:cubicBezTo>
                    <a:pt x="147371" y="153085"/>
                    <a:pt x="146612" y="149863"/>
                    <a:pt x="146042" y="146736"/>
                  </a:cubicBezTo>
                  <a:cubicBezTo>
                    <a:pt x="142436" y="128450"/>
                    <a:pt x="141487" y="111396"/>
                    <a:pt x="145758" y="95099"/>
                  </a:cubicBezTo>
                  <a:cubicBezTo>
                    <a:pt x="150787" y="73212"/>
                    <a:pt x="162744" y="55684"/>
                    <a:pt x="176029" y="42135"/>
                  </a:cubicBezTo>
                  <a:cubicBezTo>
                    <a:pt x="184379" y="33134"/>
                    <a:pt x="193869" y="25459"/>
                    <a:pt x="203928" y="19017"/>
                  </a:cubicBezTo>
                  <a:cubicBezTo>
                    <a:pt x="212183" y="13332"/>
                    <a:pt x="221293" y="8405"/>
                    <a:pt x="231162" y="5089"/>
                  </a:cubicBezTo>
                  <a:cubicBezTo>
                    <a:pt x="238849" y="2625"/>
                    <a:pt x="247105" y="825"/>
                    <a:pt x="255835" y="446"/>
                  </a:cubicBezTo>
                  <a:close/>
                </a:path>
              </a:pathLst>
            </a:custGeom>
            <a:solidFill>
              <a:srgbClr val="FFFFFF"/>
            </a:solidFill>
            <a:ln w="9525">
              <a:noFill/>
            </a:ln>
          </p:spPr>
          <p:txBody>
            <a:bodyPr/>
            <a:p>
              <a:endParaRPr lang="zh-CN" altLang="en-US"/>
            </a:p>
          </p:txBody>
        </p:sp>
      </p:grpSp>
      <p:grpSp>
        <p:nvGrpSpPr>
          <p:cNvPr id="26" name="组合 25"/>
          <p:cNvGrpSpPr/>
          <p:nvPr/>
        </p:nvGrpSpPr>
        <p:grpSpPr>
          <a:xfrm>
            <a:off x="3727450" y="3205163"/>
            <a:ext cx="2208213" cy="1801812"/>
            <a:chOff x="5113" y="4873"/>
            <a:chExt cx="3478" cy="3359"/>
          </a:xfrm>
        </p:grpSpPr>
        <p:sp>
          <p:nvSpPr>
            <p:cNvPr id="129034" name="五边形 26"/>
            <p:cNvSpPr/>
            <p:nvPr>
              <p:custDataLst>
                <p:tags r:id="rId7"/>
              </p:custDataLst>
            </p:nvPr>
          </p:nvSpPr>
          <p:spPr>
            <a:xfrm>
              <a:off x="5113" y="5137"/>
              <a:ext cx="1130" cy="870"/>
            </a:xfrm>
            <a:prstGeom prst="homePlate">
              <a:avLst>
                <a:gd name="adj" fmla="val 31930"/>
              </a:avLst>
            </a:prstGeom>
            <a:solidFill>
              <a:srgbClr val="F2F2F2"/>
            </a:solidFill>
            <a:ln w="19050">
              <a:noFill/>
            </a:ln>
          </p:spPr>
          <p:txBody>
            <a:bodyPr wrap="square" lIns="91440" tIns="45720" rIns="91440" bIns="45720" anchor="ctr" anchorCtr="1"/>
            <a:p>
              <a:pPr algn="ctr"/>
              <a:r>
                <a:rPr lang="en-US" altLang="zh-CN" i="1" dirty="0">
                  <a:solidFill>
                    <a:srgbClr val="404040"/>
                  </a:solidFill>
                  <a:latin typeface="Arial" panose="020B0604020202020204" pitchFamily="34" charset="0"/>
                  <a:ea typeface="微软雅黑" panose="020B0503020204020204" pitchFamily="34" charset="-122"/>
                </a:rPr>
                <a:t>02</a:t>
              </a:r>
              <a:endParaRPr lang="en-US" altLang="zh-CN" i="1" dirty="0">
                <a:solidFill>
                  <a:srgbClr val="404040"/>
                </a:solidFill>
                <a:latin typeface="Arial" panose="020B0604020202020204" pitchFamily="34" charset="0"/>
                <a:ea typeface="微软雅黑" panose="020B0503020204020204" pitchFamily="34" charset="-122"/>
              </a:endParaRPr>
            </a:p>
          </p:txBody>
        </p:sp>
        <p:sp>
          <p:nvSpPr>
            <p:cNvPr id="28" name="燕尾形箭头 27"/>
            <p:cNvSpPr/>
            <p:nvPr>
              <p:custDataLst>
                <p:tags r:id="rId8"/>
              </p:custDataLst>
            </p:nvPr>
          </p:nvSpPr>
          <p:spPr bwMode="auto">
            <a:xfrm>
              <a:off x="5768" y="4873"/>
              <a:ext cx="2823" cy="1409"/>
            </a:xfrm>
            <a:prstGeom prst="notchedRightArrow">
              <a:avLst>
                <a:gd name="adj1" fmla="val 100000"/>
                <a:gd name="adj2" fmla="val 31781"/>
              </a:avLst>
            </a:prstGeom>
            <a:solidFill>
              <a:schemeClr val="accent3">
                <a:lumMod val="50000"/>
              </a:schemeClr>
            </a:solidFill>
            <a:ln w="19050">
              <a:noFill/>
              <a:round/>
            </a:ln>
          </p:spPr>
          <p:txBody>
            <a:bodyPr wrap="square" lIns="91440" tIns="45720" rIns="91440" bIns="45720" anchor="ctr">
              <a:normAutofit/>
            </a:bodyPr>
            <a:lstStyle/>
            <a:p>
              <a:pPr algn="ctr" fontAlgn="base"/>
              <a:endParaRPr strike="noStrike" noProof="1">
                <a:solidFill>
                  <a:srgbClr val="000000">
                    <a:lumMod val="75000"/>
                    <a:lumOff val="25000"/>
                  </a:srgbClr>
                </a:solidFill>
                <a:latin typeface="微软雅黑" panose="020B0503020204020204" pitchFamily="34" charset="-122"/>
                <a:cs typeface="微软雅黑" panose="020B0503020204020204" pitchFamily="34" charset="-122"/>
              </a:endParaRPr>
            </a:p>
          </p:txBody>
        </p:sp>
        <p:sp>
          <p:nvSpPr>
            <p:cNvPr id="32" name="文本框 31"/>
            <p:cNvSpPr txBox="1"/>
            <p:nvPr>
              <p:custDataLst>
                <p:tags r:id="rId9"/>
              </p:custDataLst>
            </p:nvPr>
          </p:nvSpPr>
          <p:spPr>
            <a:xfrm>
              <a:off x="5325" y="7621"/>
              <a:ext cx="3029" cy="611"/>
            </a:xfrm>
            <a:prstGeom prst="rect">
              <a:avLst/>
            </a:prstGeom>
            <a:noFill/>
            <a:ln>
              <a:noFill/>
            </a:ln>
          </p:spPr>
          <p:txBody>
            <a:bodyPr wrap="square" lIns="91440" tIns="45720" rIns="91440" bIns="0" anchor="t" anchorCtr="0">
              <a:normAutofit lnSpcReduction="10000"/>
            </a:bodyPr>
            <a:lstStyle/>
            <a:p>
              <a:pPr marR="0" algn="ctr" defTabSz="913765" fontAlgn="auto">
                <a:lnSpc>
                  <a:spcPct val="120000"/>
                </a:lnSpc>
                <a:spcBef>
                  <a:spcPts val="0"/>
                </a:spcBef>
                <a:spcAft>
                  <a:spcPts val="0"/>
                </a:spcAft>
                <a:buClrTx/>
                <a:buSzPct val="25000"/>
                <a:buFontTx/>
                <a:defRPr/>
              </a:pPr>
              <a:r>
                <a:rPr kumimoji="0" lang="zh-CN" altLang="en-US" sz="1600" kern="1200" cap="none" spc="300" normalizeH="0" noProof="0">
                  <a:solidFill>
                    <a:srgbClr val="000000">
                      <a:lumMod val="75000"/>
                      <a:lumOff val="25000"/>
                    </a:srgbClr>
                  </a:solidFill>
                  <a:latin typeface="微软雅黑" panose="020B0503020204020204" pitchFamily="34" charset="-122"/>
                  <a:ea typeface="微软雅黑" panose="020B0503020204020204" pitchFamily="34" charset="-122"/>
                  <a:cs typeface="微软雅黑" panose="020B0503020204020204" pitchFamily="34" charset="-122"/>
                </a:rPr>
                <a:t>承购包销</a:t>
              </a:r>
              <a:endParaRPr kumimoji="0" lang="zh-CN" altLang="en-US" sz="1600" kern="1200" cap="none" spc="300" normalizeH="0" noProof="0">
                <a:solidFill>
                  <a:srgbClr val="000000">
                    <a:lumMod val="75000"/>
                    <a:lumOff val="25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47" name="直接连接符 46"/>
            <p:cNvCxnSpPr>
              <a:endCxn id="32" idx="0"/>
            </p:cNvCxnSpPr>
            <p:nvPr>
              <p:custDataLst>
                <p:tags r:id="rId10"/>
              </p:custDataLst>
            </p:nvPr>
          </p:nvCxnSpPr>
          <p:spPr>
            <a:xfrm>
              <a:off x="6840" y="6279"/>
              <a:ext cx="0" cy="1342"/>
            </a:xfrm>
            <a:prstGeom prst="line">
              <a:avLst/>
            </a:prstGeom>
            <a:ln w="3175" cap="rnd">
              <a:solidFill>
                <a:sysClr val="window" lastClr="FFFFFF">
                  <a:lumMod val="75000"/>
                </a:sysClr>
              </a:solidFill>
              <a:prstDash val="dash"/>
              <a:round/>
              <a:tailEnd type="oval"/>
            </a:ln>
          </p:spPr>
          <p:style>
            <a:lnRef idx="1">
              <a:srgbClr val="1F74AD"/>
            </a:lnRef>
            <a:fillRef idx="0">
              <a:srgbClr val="1F74AD"/>
            </a:fillRef>
            <a:effectRef idx="0">
              <a:srgbClr val="1F74AD"/>
            </a:effectRef>
            <a:fontRef idx="minor">
              <a:srgbClr val="000000"/>
            </a:fontRef>
          </p:style>
        </p:cxnSp>
        <p:sp>
          <p:nvSpPr>
            <p:cNvPr id="30" name="椭圆 29"/>
            <p:cNvSpPr/>
            <p:nvPr>
              <p:custDataLst>
                <p:tags r:id="rId11"/>
              </p:custDataLst>
            </p:nvPr>
          </p:nvSpPr>
          <p:spPr bwMode="auto">
            <a:xfrm>
              <a:off x="6625" y="5171"/>
              <a:ext cx="850" cy="850"/>
            </a:xfrm>
            <a:prstGeom prst="ellipse">
              <a:avLst/>
            </a:prstGeom>
            <a:noFill/>
            <a:ln w="19050">
              <a:solidFill>
                <a:sysClr val="window" lastClr="FFFFFF"/>
              </a:solidFill>
              <a:round/>
            </a:ln>
          </p:spPr>
          <p:txBody>
            <a:bodyPr wrap="square" lIns="91440" tIns="45720" rIns="91440" bIns="45720" anchor="ctr">
              <a:normAutofit fontScale="80000"/>
            </a:bodyPr>
            <a:lstStyle/>
            <a:p>
              <a:pPr algn="ctr" fontAlgn="base"/>
              <a:endParaRPr strike="noStrike" noProof="1">
                <a:solidFill>
                  <a:srgbClr val="000000">
                    <a:lumMod val="75000"/>
                    <a:lumOff val="25000"/>
                  </a:srgbClr>
                </a:solidFill>
                <a:latin typeface="微软雅黑" panose="020B0503020204020204" pitchFamily="34" charset="-122"/>
                <a:cs typeface="微软雅黑" panose="020B0503020204020204" pitchFamily="34" charset="-122"/>
              </a:endParaRPr>
            </a:p>
          </p:txBody>
        </p:sp>
        <p:sp>
          <p:nvSpPr>
            <p:cNvPr id="129039" name="任意多边形 30"/>
            <p:cNvSpPr/>
            <p:nvPr>
              <p:custDataLst>
                <p:tags r:id="rId12"/>
              </p:custDataLst>
            </p:nvPr>
          </p:nvSpPr>
          <p:spPr>
            <a:xfrm>
              <a:off x="6841" y="5292"/>
              <a:ext cx="466" cy="564"/>
            </a:xfrm>
            <a:custGeom>
              <a:avLst/>
              <a:gdLst/>
              <a:ahLst/>
              <a:cxnLst>
                <a:cxn ang="0">
                  <a:pos x="365" y="387"/>
                </a:cxn>
                <a:cxn ang="0">
                  <a:pos x="365" y="475"/>
                </a:cxn>
                <a:cxn ang="0">
                  <a:pos x="441" y="475"/>
                </a:cxn>
                <a:cxn ang="0">
                  <a:pos x="365" y="564"/>
                </a:cxn>
                <a:cxn ang="0">
                  <a:pos x="290" y="475"/>
                </a:cxn>
                <a:cxn ang="0">
                  <a:pos x="365" y="387"/>
                </a:cxn>
                <a:cxn ang="0">
                  <a:pos x="390" y="358"/>
                </a:cxn>
                <a:cxn ang="0">
                  <a:pos x="466" y="447"/>
                </a:cxn>
                <a:cxn ang="0">
                  <a:pos x="390" y="447"/>
                </a:cxn>
                <a:cxn ang="0">
                  <a:pos x="120" y="293"/>
                </a:cxn>
                <a:cxn ang="0">
                  <a:pos x="150" y="403"/>
                </a:cxn>
                <a:cxn ang="0">
                  <a:pos x="155" y="423"/>
                </a:cxn>
                <a:cxn ang="0">
                  <a:pos x="155" y="423"/>
                </a:cxn>
                <a:cxn ang="0">
                  <a:pos x="160" y="441"/>
                </a:cxn>
                <a:cxn ang="0">
                  <a:pos x="176" y="389"/>
                </a:cxn>
                <a:cxn ang="0">
                  <a:pos x="186" y="327"/>
                </a:cxn>
                <a:cxn ang="0">
                  <a:pos x="197" y="389"/>
                </a:cxn>
                <a:cxn ang="0">
                  <a:pos x="212" y="441"/>
                </a:cxn>
                <a:cxn ang="0">
                  <a:pos x="217" y="423"/>
                </a:cxn>
                <a:cxn ang="0">
                  <a:pos x="217" y="423"/>
                </a:cxn>
                <a:cxn ang="0">
                  <a:pos x="223" y="403"/>
                </a:cxn>
                <a:cxn ang="0">
                  <a:pos x="253" y="293"/>
                </a:cxn>
                <a:cxn ang="0">
                  <a:pos x="337" y="338"/>
                </a:cxn>
                <a:cxn ang="0">
                  <a:pos x="361" y="356"/>
                </a:cxn>
                <a:cxn ang="0">
                  <a:pos x="264" y="475"/>
                </a:cxn>
                <a:cxn ang="0">
                  <a:pos x="267" y="507"/>
                </a:cxn>
                <a:cxn ang="0">
                  <a:pos x="186" y="516"/>
                </a:cxn>
                <a:cxn ang="0">
                  <a:pos x="4" y="465"/>
                </a:cxn>
                <a:cxn ang="0">
                  <a:pos x="0" y="419"/>
                </a:cxn>
                <a:cxn ang="0">
                  <a:pos x="35" y="338"/>
                </a:cxn>
                <a:cxn ang="0">
                  <a:pos x="120" y="293"/>
                </a:cxn>
                <a:cxn ang="0">
                  <a:pos x="180" y="0"/>
                </a:cxn>
                <a:cxn ang="0">
                  <a:pos x="228" y="12"/>
                </a:cxn>
                <a:cxn ang="0">
                  <a:pos x="251" y="37"/>
                </a:cxn>
                <a:cxn ang="0">
                  <a:pos x="277" y="131"/>
                </a:cxn>
                <a:cxn ang="0">
                  <a:pos x="273" y="146"/>
                </a:cxn>
                <a:cxn ang="0">
                  <a:pos x="281" y="185"/>
                </a:cxn>
                <a:cxn ang="0">
                  <a:pos x="265" y="219"/>
                </a:cxn>
                <a:cxn ang="0">
                  <a:pos x="207" y="302"/>
                </a:cxn>
                <a:cxn ang="0">
                  <a:pos x="165" y="302"/>
                </a:cxn>
                <a:cxn ang="0">
                  <a:pos x="107" y="219"/>
                </a:cxn>
                <a:cxn ang="0">
                  <a:pos x="91" y="185"/>
                </a:cxn>
                <a:cxn ang="0">
                  <a:pos x="99" y="146"/>
                </a:cxn>
                <a:cxn ang="0">
                  <a:pos x="96" y="131"/>
                </a:cxn>
                <a:cxn ang="0">
                  <a:pos x="96" y="85"/>
                </a:cxn>
                <a:cxn ang="0">
                  <a:pos x="119" y="37"/>
                </a:cxn>
                <a:cxn ang="0">
                  <a:pos x="140" y="17"/>
                </a:cxn>
                <a:cxn ang="0">
                  <a:pos x="161" y="4"/>
                </a:cxn>
                <a:cxn ang="0">
                  <a:pos x="180" y="0"/>
                </a:cxn>
              </a:cxnLst>
              <a:pathLst>
                <a:path w="585107" h="605788">
                  <a:moveTo>
                    <a:pt x="459289" y="416179"/>
                  </a:moveTo>
                  <a:lnTo>
                    <a:pt x="459289" y="511030"/>
                  </a:lnTo>
                  <a:lnTo>
                    <a:pt x="554270" y="511030"/>
                  </a:lnTo>
                  <a:cubicBezTo>
                    <a:pt x="554270" y="563416"/>
                    <a:pt x="511654" y="605788"/>
                    <a:pt x="459289" y="605788"/>
                  </a:cubicBezTo>
                  <a:cubicBezTo>
                    <a:pt x="406831" y="605788"/>
                    <a:pt x="364308" y="563323"/>
                    <a:pt x="364308" y="511030"/>
                  </a:cubicBezTo>
                  <a:cubicBezTo>
                    <a:pt x="364308" y="458551"/>
                    <a:pt x="406924" y="416179"/>
                    <a:pt x="459289" y="416179"/>
                  </a:cubicBezTo>
                  <a:close/>
                  <a:moveTo>
                    <a:pt x="490126" y="385412"/>
                  </a:moveTo>
                  <a:cubicBezTo>
                    <a:pt x="542491" y="385412"/>
                    <a:pt x="584921" y="427779"/>
                    <a:pt x="585107" y="480252"/>
                  </a:cubicBezTo>
                  <a:lnTo>
                    <a:pt x="490126" y="480252"/>
                  </a:lnTo>
                  <a:close/>
                  <a:moveTo>
                    <a:pt x="151337" y="315411"/>
                  </a:moveTo>
                  <a:lnTo>
                    <a:pt x="188565" y="433251"/>
                  </a:lnTo>
                  <a:lnTo>
                    <a:pt x="195621" y="455410"/>
                  </a:lnTo>
                  <a:lnTo>
                    <a:pt x="195714" y="455132"/>
                  </a:lnTo>
                  <a:lnTo>
                    <a:pt x="201841" y="473953"/>
                  </a:lnTo>
                  <a:lnTo>
                    <a:pt x="221523" y="418138"/>
                  </a:lnTo>
                  <a:cubicBezTo>
                    <a:pt x="173061" y="350828"/>
                    <a:pt x="231271" y="351384"/>
                    <a:pt x="234521" y="351570"/>
                  </a:cubicBezTo>
                  <a:cubicBezTo>
                    <a:pt x="237677" y="351384"/>
                    <a:pt x="295887" y="350828"/>
                    <a:pt x="247518" y="418138"/>
                  </a:cubicBezTo>
                  <a:lnTo>
                    <a:pt x="267200" y="473953"/>
                  </a:lnTo>
                  <a:lnTo>
                    <a:pt x="273235" y="455132"/>
                  </a:lnTo>
                  <a:lnTo>
                    <a:pt x="273327" y="455410"/>
                  </a:lnTo>
                  <a:lnTo>
                    <a:pt x="280383" y="433251"/>
                  </a:lnTo>
                  <a:lnTo>
                    <a:pt x="317705" y="315411"/>
                  </a:lnTo>
                  <a:cubicBezTo>
                    <a:pt x="317705" y="315411"/>
                    <a:pt x="365610" y="349066"/>
                    <a:pt x="424377" y="363993"/>
                  </a:cubicBezTo>
                  <a:cubicBezTo>
                    <a:pt x="437653" y="367331"/>
                    <a:pt x="447030" y="374377"/>
                    <a:pt x="453714" y="383185"/>
                  </a:cubicBezTo>
                  <a:cubicBezTo>
                    <a:pt x="385849" y="386523"/>
                    <a:pt x="331630" y="442615"/>
                    <a:pt x="331630" y="511131"/>
                  </a:cubicBezTo>
                  <a:cubicBezTo>
                    <a:pt x="331630" y="523091"/>
                    <a:pt x="333302" y="534588"/>
                    <a:pt x="336365" y="545528"/>
                  </a:cubicBezTo>
                  <a:cubicBezTo>
                    <a:pt x="306935" y="551276"/>
                    <a:pt x="272770" y="555263"/>
                    <a:pt x="234521" y="555263"/>
                  </a:cubicBezTo>
                  <a:cubicBezTo>
                    <a:pt x="91177" y="555263"/>
                    <a:pt x="5486" y="499634"/>
                    <a:pt x="5486" y="499634"/>
                  </a:cubicBezTo>
                  <a:cubicBezTo>
                    <a:pt x="2980" y="484800"/>
                    <a:pt x="380" y="450774"/>
                    <a:pt x="380" y="450774"/>
                  </a:cubicBezTo>
                  <a:cubicBezTo>
                    <a:pt x="-1291" y="425741"/>
                    <a:pt x="751" y="375119"/>
                    <a:pt x="44572" y="363993"/>
                  </a:cubicBezTo>
                  <a:cubicBezTo>
                    <a:pt x="103524" y="349066"/>
                    <a:pt x="151337" y="315411"/>
                    <a:pt x="151337" y="315411"/>
                  </a:cubicBezTo>
                  <a:close/>
                  <a:moveTo>
                    <a:pt x="227063" y="445"/>
                  </a:moveTo>
                  <a:cubicBezTo>
                    <a:pt x="253060" y="-1780"/>
                    <a:pt x="272743" y="4616"/>
                    <a:pt x="286856" y="13052"/>
                  </a:cubicBezTo>
                  <a:cubicBezTo>
                    <a:pt x="307839" y="24639"/>
                    <a:pt x="315917" y="40120"/>
                    <a:pt x="315917" y="40120"/>
                  </a:cubicBezTo>
                  <a:cubicBezTo>
                    <a:pt x="315917" y="40120"/>
                    <a:pt x="364197" y="43549"/>
                    <a:pt x="347856" y="141531"/>
                  </a:cubicBezTo>
                  <a:cubicBezTo>
                    <a:pt x="346834" y="146722"/>
                    <a:pt x="345535" y="151913"/>
                    <a:pt x="343678" y="157104"/>
                  </a:cubicBezTo>
                  <a:cubicBezTo>
                    <a:pt x="353334" y="156177"/>
                    <a:pt x="364661" y="161832"/>
                    <a:pt x="353891" y="199653"/>
                  </a:cubicBezTo>
                  <a:cubicBezTo>
                    <a:pt x="346092" y="227370"/>
                    <a:pt x="338850" y="234971"/>
                    <a:pt x="333279" y="235527"/>
                  </a:cubicBezTo>
                  <a:cubicBezTo>
                    <a:pt x="328172" y="268342"/>
                    <a:pt x="301897" y="310056"/>
                    <a:pt x="260859" y="324888"/>
                  </a:cubicBezTo>
                  <a:cubicBezTo>
                    <a:pt x="243775" y="331006"/>
                    <a:pt x="224927" y="331006"/>
                    <a:pt x="207843" y="324981"/>
                  </a:cubicBezTo>
                  <a:cubicBezTo>
                    <a:pt x="165970" y="310242"/>
                    <a:pt x="140623" y="268342"/>
                    <a:pt x="135516" y="235527"/>
                  </a:cubicBezTo>
                  <a:cubicBezTo>
                    <a:pt x="129945" y="235156"/>
                    <a:pt x="122703" y="227370"/>
                    <a:pt x="114904" y="199653"/>
                  </a:cubicBezTo>
                  <a:cubicBezTo>
                    <a:pt x="104134" y="161739"/>
                    <a:pt x="115461" y="156177"/>
                    <a:pt x="125396" y="157012"/>
                  </a:cubicBezTo>
                  <a:cubicBezTo>
                    <a:pt x="123539" y="151821"/>
                    <a:pt x="122146" y="146630"/>
                    <a:pt x="121218" y="141438"/>
                  </a:cubicBezTo>
                  <a:cubicBezTo>
                    <a:pt x="117690" y="123733"/>
                    <a:pt x="116854" y="107326"/>
                    <a:pt x="120939" y="91660"/>
                  </a:cubicBezTo>
                  <a:cubicBezTo>
                    <a:pt x="125767" y="70524"/>
                    <a:pt x="137280" y="53653"/>
                    <a:pt x="150000" y="40583"/>
                  </a:cubicBezTo>
                  <a:cubicBezTo>
                    <a:pt x="158171" y="32055"/>
                    <a:pt x="167362" y="24546"/>
                    <a:pt x="177018" y="18335"/>
                  </a:cubicBezTo>
                  <a:cubicBezTo>
                    <a:pt x="184910" y="12866"/>
                    <a:pt x="193731" y="8231"/>
                    <a:pt x="203294" y="4987"/>
                  </a:cubicBezTo>
                  <a:cubicBezTo>
                    <a:pt x="210722" y="2391"/>
                    <a:pt x="218614" y="816"/>
                    <a:pt x="227063" y="445"/>
                  </a:cubicBezTo>
                  <a:close/>
                </a:path>
              </a:pathLst>
            </a:custGeom>
            <a:solidFill>
              <a:srgbClr val="FFFFFF"/>
            </a:solidFill>
            <a:ln w="9525">
              <a:noFill/>
            </a:ln>
          </p:spPr>
          <p:txBody>
            <a:bodyPr/>
            <a:p>
              <a:endParaRPr lang="zh-CN" altLang="en-US"/>
            </a:p>
          </p:txBody>
        </p:sp>
      </p:grpSp>
      <p:grpSp>
        <p:nvGrpSpPr>
          <p:cNvPr id="33" name="组合 32"/>
          <p:cNvGrpSpPr/>
          <p:nvPr/>
        </p:nvGrpSpPr>
        <p:grpSpPr>
          <a:xfrm>
            <a:off x="6289675" y="3205163"/>
            <a:ext cx="2208213" cy="1476375"/>
            <a:chOff x="9132" y="4873"/>
            <a:chExt cx="3478" cy="2752"/>
          </a:xfrm>
        </p:grpSpPr>
        <p:sp>
          <p:nvSpPr>
            <p:cNvPr id="129041" name="五边形 33"/>
            <p:cNvSpPr/>
            <p:nvPr>
              <p:custDataLst>
                <p:tags r:id="rId13"/>
              </p:custDataLst>
            </p:nvPr>
          </p:nvSpPr>
          <p:spPr>
            <a:xfrm>
              <a:off x="9132" y="5137"/>
              <a:ext cx="1130" cy="870"/>
            </a:xfrm>
            <a:prstGeom prst="homePlate">
              <a:avLst>
                <a:gd name="adj" fmla="val 31930"/>
              </a:avLst>
            </a:prstGeom>
            <a:solidFill>
              <a:srgbClr val="F2F2F2"/>
            </a:solidFill>
            <a:ln w="19050">
              <a:noFill/>
            </a:ln>
          </p:spPr>
          <p:txBody>
            <a:bodyPr wrap="square" lIns="91440" tIns="45720" rIns="91440" bIns="45720" anchor="ctr" anchorCtr="1"/>
            <a:p>
              <a:pPr algn="ctr"/>
              <a:r>
                <a:rPr lang="en-US" altLang="zh-CN" i="1" dirty="0">
                  <a:solidFill>
                    <a:srgbClr val="404040"/>
                  </a:solidFill>
                  <a:latin typeface="Arial" panose="020B0604020202020204" pitchFamily="34" charset="0"/>
                  <a:ea typeface="微软雅黑" panose="020B0503020204020204" pitchFamily="34" charset="-122"/>
                </a:rPr>
                <a:t>03</a:t>
              </a:r>
              <a:endParaRPr lang="en-US" altLang="zh-CN" i="1" dirty="0">
                <a:solidFill>
                  <a:srgbClr val="404040"/>
                </a:solidFill>
                <a:latin typeface="Arial" panose="020B0604020202020204" pitchFamily="34" charset="0"/>
                <a:ea typeface="微软雅黑" panose="020B0503020204020204" pitchFamily="34" charset="-122"/>
              </a:endParaRPr>
            </a:p>
          </p:txBody>
        </p:sp>
        <p:sp>
          <p:nvSpPr>
            <p:cNvPr id="35" name="燕尾形箭头 34"/>
            <p:cNvSpPr/>
            <p:nvPr>
              <p:custDataLst>
                <p:tags r:id="rId14"/>
              </p:custDataLst>
            </p:nvPr>
          </p:nvSpPr>
          <p:spPr bwMode="auto">
            <a:xfrm>
              <a:off x="9787" y="4873"/>
              <a:ext cx="2823" cy="1409"/>
            </a:xfrm>
            <a:prstGeom prst="notchedRightArrow">
              <a:avLst>
                <a:gd name="adj1" fmla="val 100000"/>
                <a:gd name="adj2" fmla="val 31781"/>
              </a:avLst>
            </a:prstGeom>
            <a:solidFill>
              <a:schemeClr val="accent3">
                <a:lumMod val="75000"/>
              </a:schemeClr>
            </a:solidFill>
            <a:ln w="19050">
              <a:noFill/>
              <a:round/>
            </a:ln>
          </p:spPr>
          <p:txBody>
            <a:bodyPr wrap="square" lIns="91440" tIns="45720" rIns="91440" bIns="45720" anchor="ctr">
              <a:normAutofit/>
            </a:bodyPr>
            <a:lstStyle/>
            <a:p>
              <a:pPr algn="ctr" fontAlgn="base"/>
              <a:endParaRPr strike="noStrike" noProof="1">
                <a:solidFill>
                  <a:srgbClr val="000000">
                    <a:lumMod val="75000"/>
                    <a:lumOff val="25000"/>
                  </a:srgbClr>
                </a:solidFill>
                <a:latin typeface="微软雅黑" panose="020B0503020204020204" pitchFamily="34" charset="-122"/>
                <a:cs typeface="微软雅黑" panose="020B0503020204020204" pitchFamily="34" charset="-122"/>
              </a:endParaRPr>
            </a:p>
          </p:txBody>
        </p:sp>
        <p:sp>
          <p:nvSpPr>
            <p:cNvPr id="36" name="文本框 35"/>
            <p:cNvSpPr txBox="1"/>
            <p:nvPr>
              <p:custDataLst>
                <p:tags r:id="rId15"/>
              </p:custDataLst>
            </p:nvPr>
          </p:nvSpPr>
          <p:spPr>
            <a:xfrm>
              <a:off x="9340" y="7014"/>
              <a:ext cx="3029" cy="611"/>
            </a:xfrm>
            <a:prstGeom prst="rect">
              <a:avLst/>
            </a:prstGeom>
            <a:noFill/>
            <a:ln>
              <a:noFill/>
            </a:ln>
          </p:spPr>
          <p:txBody>
            <a:bodyPr wrap="square" lIns="91440" tIns="45720" rIns="91440" bIns="0" anchor="t" anchorCtr="0">
              <a:normAutofit lnSpcReduction="10000"/>
            </a:bodyPr>
            <a:lstStyle/>
            <a:p>
              <a:pPr marR="0" algn="ctr" defTabSz="913765" fontAlgn="auto">
                <a:lnSpc>
                  <a:spcPct val="120000"/>
                </a:lnSpc>
                <a:spcBef>
                  <a:spcPts val="0"/>
                </a:spcBef>
                <a:spcAft>
                  <a:spcPts val="0"/>
                </a:spcAft>
                <a:buClrTx/>
                <a:buSzPct val="25000"/>
                <a:buFontTx/>
                <a:defRPr/>
              </a:pPr>
              <a:r>
                <a:rPr kumimoji="0" lang="zh-CN" altLang="en-US" sz="1600" kern="1200" cap="none" spc="300" normalizeH="0" noProof="0">
                  <a:solidFill>
                    <a:srgbClr val="000000">
                      <a:lumMod val="75000"/>
                      <a:lumOff val="25000"/>
                    </a:srgbClr>
                  </a:solidFill>
                  <a:latin typeface="微软雅黑" panose="020B0503020204020204" pitchFamily="34" charset="-122"/>
                  <a:ea typeface="微软雅黑" panose="020B0503020204020204" pitchFamily="34" charset="-122"/>
                  <a:cs typeface="微软雅黑" panose="020B0503020204020204" pitchFamily="34" charset="-122"/>
                </a:rPr>
                <a:t>直接发售</a:t>
              </a:r>
              <a:endParaRPr kumimoji="0" lang="zh-CN" altLang="en-US" sz="1600" kern="1200" cap="none" spc="300" normalizeH="0" noProof="0">
                <a:solidFill>
                  <a:srgbClr val="000000">
                    <a:lumMod val="75000"/>
                    <a:lumOff val="25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48" name="直接连接符 47"/>
            <p:cNvCxnSpPr>
              <a:stCxn id="36" idx="0"/>
              <a:endCxn id="32" idx="0"/>
            </p:cNvCxnSpPr>
            <p:nvPr>
              <p:custDataLst>
                <p:tags r:id="rId16"/>
              </p:custDataLst>
            </p:nvPr>
          </p:nvCxnSpPr>
          <p:spPr>
            <a:xfrm flipV="1">
              <a:off x="10855" y="6230"/>
              <a:ext cx="13" cy="783"/>
            </a:xfrm>
            <a:prstGeom prst="line">
              <a:avLst/>
            </a:prstGeom>
            <a:ln w="3175" cap="rnd">
              <a:solidFill>
                <a:sysClr val="window" lastClr="FFFFFF">
                  <a:lumMod val="75000"/>
                </a:sysClr>
              </a:solidFill>
              <a:prstDash val="dash"/>
              <a:round/>
              <a:headEnd type="oval"/>
              <a:tailEnd type="none"/>
            </a:ln>
          </p:spPr>
          <p:style>
            <a:lnRef idx="1">
              <a:srgbClr val="1F74AD"/>
            </a:lnRef>
            <a:fillRef idx="0">
              <a:srgbClr val="1F74AD"/>
            </a:fillRef>
            <a:effectRef idx="0">
              <a:srgbClr val="1F74AD"/>
            </a:effectRef>
            <a:fontRef idx="minor">
              <a:srgbClr val="000000"/>
            </a:fontRef>
          </p:style>
        </p:cxnSp>
        <p:sp>
          <p:nvSpPr>
            <p:cNvPr id="37" name="椭圆 36"/>
            <p:cNvSpPr/>
            <p:nvPr>
              <p:custDataLst>
                <p:tags r:id="rId17"/>
              </p:custDataLst>
            </p:nvPr>
          </p:nvSpPr>
          <p:spPr bwMode="auto">
            <a:xfrm>
              <a:off x="10640" y="5171"/>
              <a:ext cx="850" cy="850"/>
            </a:xfrm>
            <a:prstGeom prst="ellipse">
              <a:avLst/>
            </a:prstGeom>
            <a:noFill/>
            <a:ln w="19050">
              <a:solidFill>
                <a:sysClr val="window" lastClr="FFFFFF"/>
              </a:solidFill>
              <a:round/>
            </a:ln>
          </p:spPr>
          <p:txBody>
            <a:bodyPr wrap="square" lIns="91440" tIns="45720" rIns="91440" bIns="45720" anchor="ctr">
              <a:normAutofit fontScale="80000"/>
            </a:bodyPr>
            <a:lstStyle/>
            <a:p>
              <a:pPr algn="ctr" fontAlgn="base"/>
              <a:endParaRPr strike="noStrike" noProof="1">
                <a:solidFill>
                  <a:srgbClr val="000000">
                    <a:lumMod val="75000"/>
                    <a:lumOff val="25000"/>
                  </a:srgbClr>
                </a:solidFill>
                <a:latin typeface="微软雅黑" panose="020B0503020204020204" pitchFamily="34" charset="-122"/>
                <a:cs typeface="微软雅黑" panose="020B0503020204020204" pitchFamily="34" charset="-122"/>
              </a:endParaRPr>
            </a:p>
          </p:txBody>
        </p:sp>
        <p:sp>
          <p:nvSpPr>
            <p:cNvPr id="129046" name="任意多边形 37"/>
            <p:cNvSpPr/>
            <p:nvPr>
              <p:custDataLst>
                <p:tags r:id="rId18"/>
              </p:custDataLst>
            </p:nvPr>
          </p:nvSpPr>
          <p:spPr>
            <a:xfrm>
              <a:off x="10900" y="5322"/>
              <a:ext cx="392" cy="504"/>
            </a:xfrm>
            <a:custGeom>
              <a:avLst/>
              <a:gdLst/>
              <a:ahLst/>
              <a:cxnLst>
                <a:cxn ang="0">
                  <a:pos x="392" y="436"/>
                </a:cxn>
                <a:cxn ang="0">
                  <a:pos x="392" y="504"/>
                </a:cxn>
                <a:cxn ang="0">
                  <a:pos x="0" y="504"/>
                </a:cxn>
                <a:cxn ang="0">
                  <a:pos x="0" y="436"/>
                </a:cxn>
                <a:cxn ang="0">
                  <a:pos x="51" y="350"/>
                </a:cxn>
                <a:cxn ang="0">
                  <a:pos x="115" y="315"/>
                </a:cxn>
                <a:cxn ang="0">
                  <a:pos x="160" y="422"/>
                </a:cxn>
                <a:cxn ang="0">
                  <a:pos x="182" y="350"/>
                </a:cxn>
                <a:cxn ang="0">
                  <a:pos x="196" y="353"/>
                </a:cxn>
                <a:cxn ang="0">
                  <a:pos x="209" y="350"/>
                </a:cxn>
                <a:cxn ang="0">
                  <a:pos x="230" y="419"/>
                </a:cxn>
                <a:cxn ang="0">
                  <a:pos x="274" y="314"/>
                </a:cxn>
                <a:cxn ang="0">
                  <a:pos x="340" y="350"/>
                </a:cxn>
                <a:cxn ang="0">
                  <a:pos x="392" y="436"/>
                </a:cxn>
                <a:cxn ang="0">
                  <a:pos x="57" y="202"/>
                </a:cxn>
                <a:cxn ang="0">
                  <a:pos x="57" y="153"/>
                </a:cxn>
                <a:cxn ang="0">
                  <a:pos x="67" y="134"/>
                </a:cxn>
                <a:cxn ang="0">
                  <a:pos x="196" y="0"/>
                </a:cxn>
                <a:cxn ang="0">
                  <a:pos x="324" y="134"/>
                </a:cxn>
                <a:cxn ang="0">
                  <a:pos x="334" y="153"/>
                </a:cxn>
                <a:cxn ang="0">
                  <a:pos x="334" y="202"/>
                </a:cxn>
                <a:cxn ang="0">
                  <a:pos x="314" y="225"/>
                </a:cxn>
                <a:cxn ang="0">
                  <a:pos x="294" y="202"/>
                </a:cxn>
                <a:cxn ang="0">
                  <a:pos x="294" y="192"/>
                </a:cxn>
                <a:cxn ang="0">
                  <a:pos x="196" y="314"/>
                </a:cxn>
                <a:cxn ang="0">
                  <a:pos x="97" y="192"/>
                </a:cxn>
                <a:cxn ang="0">
                  <a:pos x="97" y="202"/>
                </a:cxn>
                <a:cxn ang="0">
                  <a:pos x="83" y="224"/>
                </a:cxn>
                <a:cxn ang="0">
                  <a:pos x="134" y="300"/>
                </a:cxn>
                <a:cxn ang="0">
                  <a:pos x="149" y="302"/>
                </a:cxn>
                <a:cxn ang="0">
                  <a:pos x="159" y="326"/>
                </a:cxn>
                <a:cxn ang="0">
                  <a:pos x="137" y="329"/>
                </a:cxn>
                <a:cxn ang="0">
                  <a:pos x="126" y="312"/>
                </a:cxn>
                <a:cxn ang="0">
                  <a:pos x="69" y="223"/>
                </a:cxn>
                <a:cxn ang="0">
                  <a:pos x="57" y="202"/>
                </a:cxn>
                <a:cxn ang="0">
                  <a:pos x="80" y="128"/>
                </a:cxn>
                <a:cxn ang="0">
                  <a:pos x="82" y="128"/>
                </a:cxn>
                <a:cxn ang="0">
                  <a:pos x="85" y="131"/>
                </a:cxn>
                <a:cxn ang="0">
                  <a:pos x="95" y="143"/>
                </a:cxn>
                <a:cxn ang="0">
                  <a:pos x="196" y="44"/>
                </a:cxn>
                <a:cxn ang="0">
                  <a:pos x="296" y="143"/>
                </a:cxn>
                <a:cxn ang="0">
                  <a:pos x="311" y="130"/>
                </a:cxn>
                <a:cxn ang="0">
                  <a:pos x="196" y="14"/>
                </a:cxn>
                <a:cxn ang="0">
                  <a:pos x="80" y="128"/>
                </a:cxn>
              </a:cxnLst>
              <a:pathLst>
                <a:path w="409" h="451">
                  <a:moveTo>
                    <a:pt x="409" y="391"/>
                  </a:moveTo>
                  <a:lnTo>
                    <a:pt x="409" y="451"/>
                  </a:lnTo>
                  <a:lnTo>
                    <a:pt x="0" y="451"/>
                  </a:lnTo>
                  <a:lnTo>
                    <a:pt x="0" y="391"/>
                  </a:lnTo>
                  <a:cubicBezTo>
                    <a:pt x="0" y="363"/>
                    <a:pt x="25" y="328"/>
                    <a:pt x="54" y="314"/>
                  </a:cubicBezTo>
                  <a:lnTo>
                    <a:pt x="121" y="282"/>
                  </a:lnTo>
                  <a:lnTo>
                    <a:pt x="167" y="378"/>
                  </a:lnTo>
                  <a:lnTo>
                    <a:pt x="190" y="314"/>
                  </a:lnTo>
                  <a:cubicBezTo>
                    <a:pt x="195" y="315"/>
                    <a:pt x="200" y="316"/>
                    <a:pt x="205" y="316"/>
                  </a:cubicBezTo>
                  <a:cubicBezTo>
                    <a:pt x="209" y="316"/>
                    <a:pt x="214" y="315"/>
                    <a:pt x="219" y="314"/>
                  </a:cubicBezTo>
                  <a:lnTo>
                    <a:pt x="241" y="375"/>
                  </a:lnTo>
                  <a:lnTo>
                    <a:pt x="286" y="281"/>
                  </a:lnTo>
                  <a:lnTo>
                    <a:pt x="355" y="314"/>
                  </a:lnTo>
                  <a:cubicBezTo>
                    <a:pt x="385" y="328"/>
                    <a:pt x="409" y="363"/>
                    <a:pt x="409" y="391"/>
                  </a:cubicBezTo>
                  <a:close/>
                  <a:moveTo>
                    <a:pt x="60" y="181"/>
                  </a:moveTo>
                  <a:lnTo>
                    <a:pt x="60" y="137"/>
                  </a:lnTo>
                  <a:cubicBezTo>
                    <a:pt x="60" y="130"/>
                    <a:pt x="64" y="124"/>
                    <a:pt x="70" y="120"/>
                  </a:cubicBezTo>
                  <a:cubicBezTo>
                    <a:pt x="78" y="53"/>
                    <a:pt x="135" y="0"/>
                    <a:pt x="205" y="0"/>
                  </a:cubicBezTo>
                  <a:cubicBezTo>
                    <a:pt x="274" y="0"/>
                    <a:pt x="331" y="53"/>
                    <a:pt x="339" y="120"/>
                  </a:cubicBezTo>
                  <a:cubicBezTo>
                    <a:pt x="345" y="124"/>
                    <a:pt x="349" y="130"/>
                    <a:pt x="349" y="137"/>
                  </a:cubicBezTo>
                  <a:lnTo>
                    <a:pt x="349" y="181"/>
                  </a:lnTo>
                  <a:cubicBezTo>
                    <a:pt x="349" y="192"/>
                    <a:pt x="339" y="202"/>
                    <a:pt x="328" y="202"/>
                  </a:cubicBezTo>
                  <a:cubicBezTo>
                    <a:pt x="316" y="202"/>
                    <a:pt x="307" y="192"/>
                    <a:pt x="307" y="181"/>
                  </a:cubicBezTo>
                  <a:lnTo>
                    <a:pt x="307" y="172"/>
                  </a:lnTo>
                  <a:cubicBezTo>
                    <a:pt x="296" y="228"/>
                    <a:pt x="254" y="281"/>
                    <a:pt x="205" y="281"/>
                  </a:cubicBezTo>
                  <a:cubicBezTo>
                    <a:pt x="155" y="281"/>
                    <a:pt x="113" y="228"/>
                    <a:pt x="102" y="172"/>
                  </a:cubicBezTo>
                  <a:lnTo>
                    <a:pt x="102" y="181"/>
                  </a:lnTo>
                  <a:cubicBezTo>
                    <a:pt x="102" y="190"/>
                    <a:pt x="96" y="198"/>
                    <a:pt x="87" y="201"/>
                  </a:cubicBezTo>
                  <a:cubicBezTo>
                    <a:pt x="96" y="229"/>
                    <a:pt x="114" y="253"/>
                    <a:pt x="140" y="269"/>
                  </a:cubicBezTo>
                  <a:cubicBezTo>
                    <a:pt x="144" y="268"/>
                    <a:pt x="150" y="268"/>
                    <a:pt x="156" y="271"/>
                  </a:cubicBezTo>
                  <a:cubicBezTo>
                    <a:pt x="165" y="276"/>
                    <a:pt x="170" y="285"/>
                    <a:pt x="166" y="292"/>
                  </a:cubicBezTo>
                  <a:cubicBezTo>
                    <a:pt x="163" y="298"/>
                    <a:pt x="153" y="300"/>
                    <a:pt x="143" y="295"/>
                  </a:cubicBezTo>
                  <a:cubicBezTo>
                    <a:pt x="137" y="292"/>
                    <a:pt x="132" y="286"/>
                    <a:pt x="132" y="280"/>
                  </a:cubicBezTo>
                  <a:cubicBezTo>
                    <a:pt x="103" y="261"/>
                    <a:pt x="82" y="233"/>
                    <a:pt x="73" y="200"/>
                  </a:cubicBezTo>
                  <a:cubicBezTo>
                    <a:pt x="66" y="197"/>
                    <a:pt x="60" y="190"/>
                    <a:pt x="60" y="181"/>
                  </a:cubicBezTo>
                  <a:close/>
                  <a:moveTo>
                    <a:pt x="84" y="115"/>
                  </a:moveTo>
                  <a:cubicBezTo>
                    <a:pt x="85" y="115"/>
                    <a:pt x="85" y="115"/>
                    <a:pt x="86" y="115"/>
                  </a:cubicBezTo>
                  <a:cubicBezTo>
                    <a:pt x="88" y="116"/>
                    <a:pt x="89" y="117"/>
                    <a:pt x="89" y="118"/>
                  </a:cubicBezTo>
                  <a:cubicBezTo>
                    <a:pt x="94" y="120"/>
                    <a:pt x="98" y="124"/>
                    <a:pt x="100" y="128"/>
                  </a:cubicBezTo>
                  <a:cubicBezTo>
                    <a:pt x="106" y="70"/>
                    <a:pt x="150" y="40"/>
                    <a:pt x="205" y="40"/>
                  </a:cubicBezTo>
                  <a:cubicBezTo>
                    <a:pt x="259" y="40"/>
                    <a:pt x="303" y="70"/>
                    <a:pt x="309" y="128"/>
                  </a:cubicBezTo>
                  <a:cubicBezTo>
                    <a:pt x="312" y="122"/>
                    <a:pt x="318" y="118"/>
                    <a:pt x="325" y="117"/>
                  </a:cubicBezTo>
                  <a:cubicBezTo>
                    <a:pt x="316" y="58"/>
                    <a:pt x="266" y="13"/>
                    <a:pt x="205" y="13"/>
                  </a:cubicBezTo>
                  <a:cubicBezTo>
                    <a:pt x="144" y="13"/>
                    <a:pt x="94" y="57"/>
                    <a:pt x="84" y="115"/>
                  </a:cubicBezTo>
                  <a:close/>
                </a:path>
              </a:pathLst>
            </a:custGeom>
            <a:solidFill>
              <a:srgbClr val="FFFFFF"/>
            </a:solidFill>
            <a:ln w="9525">
              <a:noFill/>
            </a:ln>
          </p:spPr>
          <p:txBody>
            <a:bodyPr/>
            <a:p>
              <a:endParaRPr lang="zh-CN" altLang="en-US"/>
            </a:p>
          </p:txBody>
        </p:sp>
      </p:grpSp>
      <p:grpSp>
        <p:nvGrpSpPr>
          <p:cNvPr id="39" name="组合 38"/>
          <p:cNvGrpSpPr/>
          <p:nvPr/>
        </p:nvGrpSpPr>
        <p:grpSpPr>
          <a:xfrm>
            <a:off x="8864600" y="3205163"/>
            <a:ext cx="2206625" cy="1801812"/>
            <a:chOff x="13186" y="4873"/>
            <a:chExt cx="3477" cy="3359"/>
          </a:xfrm>
        </p:grpSpPr>
        <p:sp>
          <p:nvSpPr>
            <p:cNvPr id="129048" name="五边形 39"/>
            <p:cNvSpPr/>
            <p:nvPr>
              <p:custDataLst>
                <p:tags r:id="rId19"/>
              </p:custDataLst>
            </p:nvPr>
          </p:nvSpPr>
          <p:spPr>
            <a:xfrm>
              <a:off x="13186" y="5137"/>
              <a:ext cx="1130" cy="870"/>
            </a:xfrm>
            <a:prstGeom prst="homePlate">
              <a:avLst>
                <a:gd name="adj" fmla="val 31930"/>
              </a:avLst>
            </a:prstGeom>
            <a:solidFill>
              <a:srgbClr val="F2F2F2"/>
            </a:solidFill>
            <a:ln w="19050">
              <a:noFill/>
            </a:ln>
          </p:spPr>
          <p:txBody>
            <a:bodyPr wrap="square" lIns="91440" tIns="45720" rIns="91440" bIns="45720" anchor="ctr" anchorCtr="1"/>
            <a:p>
              <a:pPr algn="ctr"/>
              <a:r>
                <a:rPr lang="en-US" altLang="zh-CN" i="1" dirty="0">
                  <a:solidFill>
                    <a:srgbClr val="404040"/>
                  </a:solidFill>
                  <a:latin typeface="Arial" panose="020B0604020202020204" pitchFamily="34" charset="0"/>
                  <a:ea typeface="微软雅黑" panose="020B0503020204020204" pitchFamily="34" charset="-122"/>
                </a:rPr>
                <a:t>04</a:t>
              </a:r>
              <a:endParaRPr lang="en-US" altLang="zh-CN" i="1" dirty="0">
                <a:solidFill>
                  <a:srgbClr val="404040"/>
                </a:solidFill>
                <a:latin typeface="Arial" panose="020B0604020202020204" pitchFamily="34" charset="0"/>
                <a:ea typeface="微软雅黑" panose="020B0503020204020204" pitchFamily="34" charset="-122"/>
              </a:endParaRPr>
            </a:p>
          </p:txBody>
        </p:sp>
        <p:sp>
          <p:nvSpPr>
            <p:cNvPr id="129049" name="燕尾形箭头 40"/>
            <p:cNvSpPr/>
            <p:nvPr>
              <p:custDataLst>
                <p:tags r:id="rId20"/>
              </p:custDataLst>
            </p:nvPr>
          </p:nvSpPr>
          <p:spPr>
            <a:xfrm>
              <a:off x="13840" y="4873"/>
              <a:ext cx="2823" cy="1409"/>
            </a:xfrm>
            <a:prstGeom prst="notchedRightArrow">
              <a:avLst>
                <a:gd name="adj1" fmla="val 100000"/>
                <a:gd name="adj2" fmla="val 31759"/>
              </a:avLst>
            </a:prstGeom>
            <a:solidFill>
              <a:schemeClr val="accent1"/>
            </a:solidFill>
            <a:ln w="19050">
              <a:noFill/>
            </a:ln>
          </p:spPr>
          <p:txBody>
            <a:bodyPr wrap="square" lIns="91440" tIns="45720" rIns="91440" bIns="45720" anchor="ctr" anchorCtr="0"/>
            <a:p>
              <a:pPr algn="ctr"/>
              <a:endParaRPr lang="zh-CN" altLang="zh-CN">
                <a:solidFill>
                  <a:srgbClr val="404040"/>
                </a:solidFill>
                <a:latin typeface="微软雅黑" panose="020B0503020204020204" pitchFamily="34" charset="-122"/>
                <a:ea typeface="宋体" panose="02010600030101010101" pitchFamily="2" charset="-122"/>
              </a:endParaRPr>
            </a:p>
          </p:txBody>
        </p:sp>
        <p:sp>
          <p:nvSpPr>
            <p:cNvPr id="42" name="文本框 41"/>
            <p:cNvSpPr txBox="1"/>
            <p:nvPr>
              <p:custDataLst>
                <p:tags r:id="rId21"/>
              </p:custDataLst>
            </p:nvPr>
          </p:nvSpPr>
          <p:spPr>
            <a:xfrm>
              <a:off x="13436" y="7621"/>
              <a:ext cx="3029" cy="611"/>
            </a:xfrm>
            <a:prstGeom prst="rect">
              <a:avLst/>
            </a:prstGeom>
            <a:noFill/>
            <a:ln>
              <a:noFill/>
            </a:ln>
          </p:spPr>
          <p:txBody>
            <a:bodyPr wrap="square" lIns="91440" tIns="45720" rIns="91440" bIns="0" anchor="t" anchorCtr="0">
              <a:normAutofit lnSpcReduction="10000"/>
            </a:bodyPr>
            <a:lstStyle/>
            <a:p>
              <a:pPr marR="0" algn="ctr" defTabSz="913765" fontAlgn="auto">
                <a:lnSpc>
                  <a:spcPct val="120000"/>
                </a:lnSpc>
                <a:spcBef>
                  <a:spcPts val="0"/>
                </a:spcBef>
                <a:spcAft>
                  <a:spcPts val="0"/>
                </a:spcAft>
                <a:buClrTx/>
                <a:buSzPct val="25000"/>
                <a:buFontTx/>
                <a:defRPr/>
              </a:pPr>
              <a:r>
                <a:rPr kumimoji="0" lang="zh-CN" altLang="en-US" sz="1600" kern="1200" cap="none" spc="300" normalizeH="0" noProof="0">
                  <a:solidFill>
                    <a:srgbClr val="000000">
                      <a:lumMod val="75000"/>
                      <a:lumOff val="25000"/>
                    </a:srgbClr>
                  </a:solidFill>
                  <a:latin typeface="微软雅黑" panose="020B0503020204020204" pitchFamily="34" charset="-122"/>
                  <a:ea typeface="微软雅黑" panose="020B0503020204020204" pitchFamily="34" charset="-122"/>
                  <a:cs typeface="微软雅黑" panose="020B0503020204020204" pitchFamily="34" charset="-122"/>
                </a:rPr>
                <a:t>招标发行</a:t>
              </a:r>
              <a:endParaRPr kumimoji="0" lang="zh-CN" altLang="en-US" sz="1600" kern="1200" cap="none" spc="300" normalizeH="0" noProof="0">
                <a:solidFill>
                  <a:srgbClr val="000000">
                    <a:lumMod val="75000"/>
                    <a:lumOff val="25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49" name="直接连接符 48"/>
            <p:cNvCxnSpPr>
              <a:stCxn id="36" idx="0"/>
              <a:endCxn id="32" idx="0"/>
            </p:cNvCxnSpPr>
            <p:nvPr>
              <p:custDataLst>
                <p:tags r:id="rId22"/>
              </p:custDataLst>
            </p:nvPr>
          </p:nvCxnSpPr>
          <p:spPr>
            <a:xfrm flipV="1">
              <a:off x="14951" y="6365"/>
              <a:ext cx="0" cy="1209"/>
            </a:xfrm>
            <a:prstGeom prst="line">
              <a:avLst/>
            </a:prstGeom>
            <a:ln w="3175" cap="rnd">
              <a:solidFill>
                <a:sysClr val="window" lastClr="FFFFFF">
                  <a:lumMod val="75000"/>
                </a:sysClr>
              </a:solidFill>
              <a:prstDash val="dash"/>
              <a:round/>
              <a:headEnd type="oval"/>
              <a:tailEnd type="none"/>
            </a:ln>
          </p:spPr>
          <p:style>
            <a:lnRef idx="1">
              <a:srgbClr val="1F74AD"/>
            </a:lnRef>
            <a:fillRef idx="0">
              <a:srgbClr val="1F74AD"/>
            </a:fillRef>
            <a:effectRef idx="0">
              <a:srgbClr val="1F74AD"/>
            </a:effectRef>
            <a:fontRef idx="minor">
              <a:srgbClr val="000000"/>
            </a:fontRef>
          </p:style>
        </p:cxnSp>
        <p:sp>
          <p:nvSpPr>
            <p:cNvPr id="43" name="椭圆 42"/>
            <p:cNvSpPr/>
            <p:nvPr>
              <p:custDataLst>
                <p:tags r:id="rId23"/>
              </p:custDataLst>
            </p:nvPr>
          </p:nvSpPr>
          <p:spPr bwMode="auto">
            <a:xfrm>
              <a:off x="14689" y="5171"/>
              <a:ext cx="850" cy="850"/>
            </a:xfrm>
            <a:prstGeom prst="ellipse">
              <a:avLst/>
            </a:prstGeom>
            <a:noFill/>
            <a:ln w="19050">
              <a:solidFill>
                <a:sysClr val="window" lastClr="FFFFFF"/>
              </a:solidFill>
              <a:round/>
            </a:ln>
          </p:spPr>
          <p:txBody>
            <a:bodyPr wrap="square" lIns="91440" tIns="45720" rIns="91440" bIns="45720" anchor="ctr">
              <a:normAutofit fontScale="80000"/>
            </a:bodyPr>
            <a:lstStyle/>
            <a:p>
              <a:pPr algn="ctr" fontAlgn="base"/>
              <a:endParaRPr strike="noStrike" noProof="1">
                <a:solidFill>
                  <a:srgbClr val="000000">
                    <a:lumMod val="75000"/>
                    <a:lumOff val="25000"/>
                  </a:srgbClr>
                </a:solidFill>
                <a:latin typeface="微软雅黑" panose="020B0503020204020204" pitchFamily="34" charset="-122"/>
                <a:cs typeface="微软雅黑" panose="020B0503020204020204" pitchFamily="34" charset="-122"/>
              </a:endParaRPr>
            </a:p>
          </p:txBody>
        </p:sp>
        <p:sp>
          <p:nvSpPr>
            <p:cNvPr id="129053" name="任意多边形 43"/>
            <p:cNvSpPr/>
            <p:nvPr>
              <p:custDataLst>
                <p:tags r:id="rId24"/>
              </p:custDataLst>
            </p:nvPr>
          </p:nvSpPr>
          <p:spPr>
            <a:xfrm>
              <a:off x="14904" y="5322"/>
              <a:ext cx="468" cy="504"/>
            </a:xfrm>
            <a:custGeom>
              <a:avLst/>
              <a:gdLst/>
              <a:ahLst/>
              <a:cxnLst>
                <a:cxn ang="0">
                  <a:pos x="301" y="405"/>
                </a:cxn>
                <a:cxn ang="0">
                  <a:pos x="328" y="405"/>
                </a:cxn>
                <a:cxn ang="0">
                  <a:pos x="334" y="412"/>
                </a:cxn>
                <a:cxn ang="0">
                  <a:pos x="334" y="425"/>
                </a:cxn>
                <a:cxn ang="0">
                  <a:pos x="334" y="483"/>
                </a:cxn>
                <a:cxn ang="0">
                  <a:pos x="334" y="497"/>
                </a:cxn>
                <a:cxn ang="0">
                  <a:pos x="328" y="503"/>
                </a:cxn>
                <a:cxn ang="0">
                  <a:pos x="301" y="503"/>
                </a:cxn>
                <a:cxn ang="0">
                  <a:pos x="295" y="497"/>
                </a:cxn>
                <a:cxn ang="0">
                  <a:pos x="295" y="483"/>
                </a:cxn>
                <a:cxn ang="0">
                  <a:pos x="295" y="425"/>
                </a:cxn>
                <a:cxn ang="0">
                  <a:pos x="295" y="412"/>
                </a:cxn>
                <a:cxn ang="0">
                  <a:pos x="301" y="405"/>
                </a:cxn>
                <a:cxn ang="0">
                  <a:pos x="356" y="367"/>
                </a:cxn>
                <a:cxn ang="0">
                  <a:pos x="383" y="367"/>
                </a:cxn>
                <a:cxn ang="0">
                  <a:pos x="389" y="374"/>
                </a:cxn>
                <a:cxn ang="0">
                  <a:pos x="389" y="425"/>
                </a:cxn>
                <a:cxn ang="0">
                  <a:pos x="389" y="445"/>
                </a:cxn>
                <a:cxn ang="0">
                  <a:pos x="389" y="496"/>
                </a:cxn>
                <a:cxn ang="0">
                  <a:pos x="383" y="503"/>
                </a:cxn>
                <a:cxn ang="0">
                  <a:pos x="356" y="503"/>
                </a:cxn>
                <a:cxn ang="0">
                  <a:pos x="350" y="496"/>
                </a:cxn>
                <a:cxn ang="0">
                  <a:pos x="350" y="445"/>
                </a:cxn>
                <a:cxn ang="0">
                  <a:pos x="350" y="425"/>
                </a:cxn>
                <a:cxn ang="0">
                  <a:pos x="350" y="374"/>
                </a:cxn>
                <a:cxn ang="0">
                  <a:pos x="356" y="367"/>
                </a:cxn>
                <a:cxn ang="0">
                  <a:pos x="425" y="249"/>
                </a:cxn>
                <a:cxn ang="0">
                  <a:pos x="429" y="251"/>
                </a:cxn>
                <a:cxn ang="0">
                  <a:pos x="467" y="323"/>
                </a:cxn>
                <a:cxn ang="0">
                  <a:pos x="463" y="331"/>
                </a:cxn>
                <a:cxn ang="0">
                  <a:pos x="444" y="331"/>
                </a:cxn>
                <a:cxn ang="0">
                  <a:pos x="444" y="384"/>
                </a:cxn>
                <a:cxn ang="0">
                  <a:pos x="444" y="388"/>
                </a:cxn>
                <a:cxn ang="0">
                  <a:pos x="444" y="497"/>
                </a:cxn>
                <a:cxn ang="0">
                  <a:pos x="438" y="504"/>
                </a:cxn>
                <a:cxn ang="0">
                  <a:pos x="411" y="504"/>
                </a:cxn>
                <a:cxn ang="0">
                  <a:pos x="405" y="497"/>
                </a:cxn>
                <a:cxn ang="0">
                  <a:pos x="405" y="331"/>
                </a:cxn>
                <a:cxn ang="0">
                  <a:pos x="386" y="331"/>
                </a:cxn>
                <a:cxn ang="0">
                  <a:pos x="383" y="323"/>
                </a:cxn>
                <a:cxn ang="0">
                  <a:pos x="421" y="251"/>
                </a:cxn>
                <a:cxn ang="0">
                  <a:pos x="425" y="249"/>
                </a:cxn>
                <a:cxn ang="0">
                  <a:pos x="191" y="0"/>
                </a:cxn>
                <a:cxn ang="0">
                  <a:pos x="199" y="0"/>
                </a:cxn>
                <a:cxn ang="0">
                  <a:pos x="208" y="0"/>
                </a:cxn>
                <a:cxn ang="0">
                  <a:pos x="282" y="86"/>
                </a:cxn>
                <a:cxn ang="0">
                  <a:pos x="282" y="182"/>
                </a:cxn>
                <a:cxn ang="0">
                  <a:pos x="266" y="218"/>
                </a:cxn>
                <a:cxn ang="0">
                  <a:pos x="266" y="310"/>
                </a:cxn>
                <a:cxn ang="0">
                  <a:pos x="268" y="314"/>
                </a:cxn>
                <a:cxn ang="0">
                  <a:pos x="338" y="361"/>
                </a:cxn>
                <a:cxn ang="0">
                  <a:pos x="335" y="374"/>
                </a:cxn>
                <a:cxn ang="0">
                  <a:pos x="335" y="389"/>
                </a:cxn>
                <a:cxn ang="0">
                  <a:pos x="328" y="387"/>
                </a:cxn>
                <a:cxn ang="0">
                  <a:pos x="301" y="387"/>
                </a:cxn>
                <a:cxn ang="0">
                  <a:pos x="280" y="412"/>
                </a:cxn>
                <a:cxn ang="0">
                  <a:pos x="280" y="425"/>
                </a:cxn>
                <a:cxn ang="0">
                  <a:pos x="280" y="483"/>
                </a:cxn>
                <a:cxn ang="0">
                  <a:pos x="280" y="497"/>
                </a:cxn>
                <a:cxn ang="0">
                  <a:pos x="281" y="504"/>
                </a:cxn>
                <a:cxn ang="0">
                  <a:pos x="226" y="504"/>
                </a:cxn>
                <a:cxn ang="0">
                  <a:pos x="209" y="412"/>
                </a:cxn>
                <a:cxn ang="0">
                  <a:pos x="200" y="353"/>
                </a:cxn>
                <a:cxn ang="0">
                  <a:pos x="190" y="412"/>
                </a:cxn>
                <a:cxn ang="0">
                  <a:pos x="173" y="504"/>
                </a:cxn>
                <a:cxn ang="0">
                  <a:pos x="0" y="504"/>
                </a:cxn>
                <a:cxn ang="0">
                  <a:pos x="0" y="438"/>
                </a:cxn>
                <a:cxn ang="0">
                  <a:pos x="14" y="402"/>
                </a:cxn>
                <a:cxn ang="0">
                  <a:pos x="131" y="314"/>
                </a:cxn>
                <a:cxn ang="0">
                  <a:pos x="133" y="310"/>
                </a:cxn>
                <a:cxn ang="0">
                  <a:pos x="133" y="218"/>
                </a:cxn>
                <a:cxn ang="0">
                  <a:pos x="116" y="182"/>
                </a:cxn>
                <a:cxn ang="0">
                  <a:pos x="116" y="86"/>
                </a:cxn>
                <a:cxn ang="0">
                  <a:pos x="191" y="0"/>
                </a:cxn>
              </a:cxnLst>
              <a:pathLst>
                <a:path w="609156" h="561771">
                  <a:moveTo>
                    <a:pt x="392435" y="452324"/>
                  </a:moveTo>
                  <a:lnTo>
                    <a:pt x="427863" y="452324"/>
                  </a:lnTo>
                  <a:cubicBezTo>
                    <a:pt x="432070" y="452324"/>
                    <a:pt x="435529" y="455685"/>
                    <a:pt x="435435" y="459885"/>
                  </a:cubicBezTo>
                  <a:lnTo>
                    <a:pt x="435435" y="474634"/>
                  </a:lnTo>
                  <a:lnTo>
                    <a:pt x="435435" y="539321"/>
                  </a:lnTo>
                  <a:lnTo>
                    <a:pt x="435435" y="553976"/>
                  </a:lnTo>
                  <a:cubicBezTo>
                    <a:pt x="435435" y="558270"/>
                    <a:pt x="432070" y="561630"/>
                    <a:pt x="427863" y="561630"/>
                  </a:cubicBezTo>
                  <a:lnTo>
                    <a:pt x="392435" y="561630"/>
                  </a:lnTo>
                  <a:cubicBezTo>
                    <a:pt x="388228" y="561630"/>
                    <a:pt x="384863" y="558270"/>
                    <a:pt x="384863" y="553976"/>
                  </a:cubicBezTo>
                  <a:lnTo>
                    <a:pt x="384863" y="539321"/>
                  </a:lnTo>
                  <a:lnTo>
                    <a:pt x="384863" y="474634"/>
                  </a:lnTo>
                  <a:lnTo>
                    <a:pt x="384863" y="459885"/>
                  </a:lnTo>
                  <a:cubicBezTo>
                    <a:pt x="384863" y="455685"/>
                    <a:pt x="388228" y="452324"/>
                    <a:pt x="392435" y="452324"/>
                  </a:cubicBezTo>
                  <a:close/>
                  <a:moveTo>
                    <a:pt x="464152" y="409985"/>
                  </a:moveTo>
                  <a:lnTo>
                    <a:pt x="499488" y="409985"/>
                  </a:lnTo>
                  <a:cubicBezTo>
                    <a:pt x="503788" y="409985"/>
                    <a:pt x="507153" y="413348"/>
                    <a:pt x="507153" y="417551"/>
                  </a:cubicBezTo>
                  <a:lnTo>
                    <a:pt x="507153" y="474622"/>
                  </a:lnTo>
                  <a:lnTo>
                    <a:pt x="507153" y="496853"/>
                  </a:lnTo>
                  <a:lnTo>
                    <a:pt x="507153" y="553923"/>
                  </a:lnTo>
                  <a:cubicBezTo>
                    <a:pt x="507153" y="558127"/>
                    <a:pt x="503788" y="561489"/>
                    <a:pt x="499488" y="561489"/>
                  </a:cubicBezTo>
                  <a:lnTo>
                    <a:pt x="464152" y="561489"/>
                  </a:lnTo>
                  <a:cubicBezTo>
                    <a:pt x="459852" y="561489"/>
                    <a:pt x="456487" y="558127"/>
                    <a:pt x="456487" y="553923"/>
                  </a:cubicBezTo>
                  <a:lnTo>
                    <a:pt x="456487" y="496853"/>
                  </a:lnTo>
                  <a:lnTo>
                    <a:pt x="456487" y="474622"/>
                  </a:lnTo>
                  <a:lnTo>
                    <a:pt x="456487" y="417551"/>
                  </a:lnTo>
                  <a:cubicBezTo>
                    <a:pt x="456487" y="413348"/>
                    <a:pt x="459852" y="409985"/>
                    <a:pt x="464152" y="409985"/>
                  </a:cubicBezTo>
                  <a:close/>
                  <a:moveTo>
                    <a:pt x="553539" y="277886"/>
                  </a:moveTo>
                  <a:cubicBezTo>
                    <a:pt x="555408" y="277886"/>
                    <a:pt x="557277" y="278727"/>
                    <a:pt x="558399" y="280594"/>
                  </a:cubicBezTo>
                  <a:lnTo>
                    <a:pt x="608220" y="360717"/>
                  </a:lnTo>
                  <a:cubicBezTo>
                    <a:pt x="610743" y="364546"/>
                    <a:pt x="607846" y="369495"/>
                    <a:pt x="603359" y="369402"/>
                  </a:cubicBezTo>
                  <a:lnTo>
                    <a:pt x="578776" y="369402"/>
                  </a:lnTo>
                  <a:lnTo>
                    <a:pt x="578776" y="429074"/>
                  </a:lnTo>
                  <a:lnTo>
                    <a:pt x="578776" y="432529"/>
                  </a:lnTo>
                  <a:lnTo>
                    <a:pt x="578776" y="554674"/>
                  </a:lnTo>
                  <a:cubicBezTo>
                    <a:pt x="578589" y="558690"/>
                    <a:pt x="575224" y="561771"/>
                    <a:pt x="571205" y="561771"/>
                  </a:cubicBezTo>
                  <a:lnTo>
                    <a:pt x="535779" y="561771"/>
                  </a:lnTo>
                  <a:cubicBezTo>
                    <a:pt x="531573" y="561771"/>
                    <a:pt x="528208" y="558409"/>
                    <a:pt x="528208" y="554207"/>
                  </a:cubicBezTo>
                  <a:lnTo>
                    <a:pt x="528208" y="369495"/>
                  </a:lnTo>
                  <a:lnTo>
                    <a:pt x="503625" y="369495"/>
                  </a:lnTo>
                  <a:cubicBezTo>
                    <a:pt x="499138" y="369495"/>
                    <a:pt x="496427" y="364546"/>
                    <a:pt x="498764" y="360717"/>
                  </a:cubicBezTo>
                  <a:lnTo>
                    <a:pt x="548678" y="280594"/>
                  </a:lnTo>
                  <a:cubicBezTo>
                    <a:pt x="549800" y="278727"/>
                    <a:pt x="551669" y="277886"/>
                    <a:pt x="553539" y="277886"/>
                  </a:cubicBezTo>
                  <a:close/>
                  <a:moveTo>
                    <a:pt x="248743" y="0"/>
                  </a:moveTo>
                  <a:lnTo>
                    <a:pt x="260245" y="0"/>
                  </a:lnTo>
                  <a:lnTo>
                    <a:pt x="271654" y="0"/>
                  </a:lnTo>
                  <a:cubicBezTo>
                    <a:pt x="325049" y="0"/>
                    <a:pt x="368159" y="43234"/>
                    <a:pt x="368159" y="96367"/>
                  </a:cubicBezTo>
                  <a:lnTo>
                    <a:pt x="368159" y="203287"/>
                  </a:lnTo>
                  <a:cubicBezTo>
                    <a:pt x="368159" y="220002"/>
                    <a:pt x="359555" y="234849"/>
                    <a:pt x="346651" y="243440"/>
                  </a:cubicBezTo>
                  <a:lnTo>
                    <a:pt x="346651" y="346532"/>
                  </a:lnTo>
                  <a:cubicBezTo>
                    <a:pt x="346651" y="348399"/>
                    <a:pt x="347586" y="349987"/>
                    <a:pt x="349269" y="351014"/>
                  </a:cubicBezTo>
                  <a:cubicBezTo>
                    <a:pt x="359368" y="355869"/>
                    <a:pt x="396399" y="374545"/>
                    <a:pt x="440257" y="403493"/>
                  </a:cubicBezTo>
                  <a:cubicBezTo>
                    <a:pt x="437732" y="407602"/>
                    <a:pt x="436236" y="412457"/>
                    <a:pt x="436236" y="417687"/>
                  </a:cubicBezTo>
                  <a:lnTo>
                    <a:pt x="436236" y="433748"/>
                  </a:lnTo>
                  <a:cubicBezTo>
                    <a:pt x="433617" y="432908"/>
                    <a:pt x="430812" y="432441"/>
                    <a:pt x="427820" y="432441"/>
                  </a:cubicBezTo>
                  <a:lnTo>
                    <a:pt x="392378" y="432441"/>
                  </a:lnTo>
                  <a:cubicBezTo>
                    <a:pt x="377136" y="432441"/>
                    <a:pt x="364699" y="444767"/>
                    <a:pt x="364699" y="460081"/>
                  </a:cubicBezTo>
                  <a:lnTo>
                    <a:pt x="364699" y="474742"/>
                  </a:lnTo>
                  <a:lnTo>
                    <a:pt x="364699" y="539454"/>
                  </a:lnTo>
                  <a:lnTo>
                    <a:pt x="364699" y="554207"/>
                  </a:lnTo>
                  <a:cubicBezTo>
                    <a:pt x="364699" y="556822"/>
                    <a:pt x="365073" y="559250"/>
                    <a:pt x="365821" y="561771"/>
                  </a:cubicBezTo>
                  <a:lnTo>
                    <a:pt x="294471" y="561771"/>
                  </a:lnTo>
                  <a:lnTo>
                    <a:pt x="272215" y="459521"/>
                  </a:lnTo>
                  <a:cubicBezTo>
                    <a:pt x="317288" y="396676"/>
                    <a:pt x="268848" y="393688"/>
                    <a:pt x="260339" y="393595"/>
                  </a:cubicBezTo>
                  <a:cubicBezTo>
                    <a:pt x="251829" y="393688"/>
                    <a:pt x="203390" y="396676"/>
                    <a:pt x="248463" y="459521"/>
                  </a:cubicBezTo>
                  <a:lnTo>
                    <a:pt x="226207" y="561771"/>
                  </a:lnTo>
                  <a:lnTo>
                    <a:pt x="0" y="561771"/>
                  </a:lnTo>
                  <a:lnTo>
                    <a:pt x="0" y="488468"/>
                  </a:lnTo>
                  <a:cubicBezTo>
                    <a:pt x="0" y="472874"/>
                    <a:pt x="6826" y="458213"/>
                    <a:pt x="18796" y="448315"/>
                  </a:cubicBezTo>
                  <a:cubicBezTo>
                    <a:pt x="85190" y="393968"/>
                    <a:pt x="156633" y="357830"/>
                    <a:pt x="171221" y="350734"/>
                  </a:cubicBezTo>
                  <a:cubicBezTo>
                    <a:pt x="172811" y="349987"/>
                    <a:pt x="173840" y="348399"/>
                    <a:pt x="173840" y="346532"/>
                  </a:cubicBezTo>
                  <a:lnTo>
                    <a:pt x="173840" y="243440"/>
                  </a:lnTo>
                  <a:cubicBezTo>
                    <a:pt x="160841" y="234849"/>
                    <a:pt x="152238" y="220095"/>
                    <a:pt x="152238" y="203287"/>
                  </a:cubicBezTo>
                  <a:lnTo>
                    <a:pt x="152238" y="96367"/>
                  </a:lnTo>
                  <a:cubicBezTo>
                    <a:pt x="152238" y="43048"/>
                    <a:pt x="195534" y="0"/>
                    <a:pt x="248743" y="0"/>
                  </a:cubicBezTo>
                  <a:close/>
                </a:path>
              </a:pathLst>
            </a:custGeom>
            <a:solidFill>
              <a:srgbClr val="FFFFFF"/>
            </a:solidFill>
            <a:ln w="9525">
              <a:noFill/>
            </a:ln>
          </p:spPr>
          <p:txBody>
            <a:bodyPr/>
            <a:p>
              <a:endParaRPr lang="zh-CN" altLang="en-US"/>
            </a:p>
          </p:txBody>
        </p:sp>
      </p:grpSp>
      <p:grpSp>
        <p:nvGrpSpPr>
          <p:cNvPr id="129054" name="组合 28"/>
          <p:cNvGrpSpPr/>
          <p:nvPr/>
        </p:nvGrpSpPr>
        <p:grpSpPr>
          <a:xfrm>
            <a:off x="927100" y="341313"/>
            <a:ext cx="10360025" cy="523875"/>
            <a:chOff x="1459" y="538"/>
            <a:chExt cx="16315" cy="825"/>
          </a:xfrm>
        </p:grpSpPr>
        <p:cxnSp>
          <p:nvCxnSpPr>
            <p:cNvPr id="3" name="直接连接符 2"/>
            <p:cNvCxnSpPr>
              <a:stCxn id="36" idx="0"/>
              <a:endCxn id="32" idx="0"/>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a:stCxn id="36" idx="0"/>
              <a:endCxn id="32" idx="0"/>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4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一、证券的发行程序</a:t>
              </a:r>
              <a:endParaRPr lang="zh-CN" altLang="en-US" sz="2400" spc="300" noProof="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116770" name="文本框 1"/>
          <p:cNvSpPr txBox="1"/>
          <p:nvPr>
            <p:custDataLst>
              <p:tags r:id="rId25"/>
            </p:custDataLst>
          </p:nvPr>
        </p:nvSpPr>
        <p:spPr>
          <a:xfrm>
            <a:off x="926783" y="1741488"/>
            <a:ext cx="10439400" cy="811213"/>
          </a:xfrm>
          <a:prstGeom prst="rect">
            <a:avLst/>
          </a:prstGeom>
          <a:noFill/>
          <a:ln w="9525">
            <a:noFill/>
          </a:ln>
        </p:spPr>
        <p:txBody>
          <a:bodyPr wrap="square" lIns="101600" tIns="0" rIns="82550" bIns="0" anchor="ctr"/>
          <a:p>
            <a:pPr algn="just">
              <a:lnSpc>
                <a:spcPct val="140000"/>
              </a:lnSpc>
              <a:spcAft>
                <a:spcPts val="1000"/>
              </a:spcAft>
              <a:buClr>
                <a:srgbClr val="0070C0"/>
              </a:buClr>
              <a:buSzPct val="120000"/>
              <a:buFont typeface="Wingdings" panose="05000000000000000000" charset="0"/>
            </a:pPr>
            <a:r>
              <a:rPr spc="200" noProof="1" dirty="0" smtClean="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（二）债券的发行方式与程序</a:t>
            </a:r>
            <a:endParaRPr spc="200" noProof="1" dirty="0" smtClean="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gn="just">
              <a:lnSpc>
                <a:spcPct val="140000"/>
              </a:lnSpc>
              <a:spcAft>
                <a:spcPts val="1000"/>
              </a:spcAft>
              <a:buClr>
                <a:srgbClr val="0070C0"/>
              </a:buClr>
              <a:buSzPct val="120000"/>
              <a:buFont typeface="Wingdings" panose="05000000000000000000" charset="0"/>
            </a:pPr>
            <a:r>
              <a:rPr spc="200" noProof="1" dirty="0" smtClean="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1. 债券发行方式</a:t>
            </a:r>
            <a:endParaRPr spc="200" noProof="1" dirty="0" smtClean="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26"/>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p:tgtEl>
                                          <p:spTgt spid="25"/>
                                        </p:tgtEl>
                                        <p:attrNameLst>
                                          <p:attrName>ppt_x</p:attrName>
                                        </p:attrNameLst>
                                      </p:cBhvr>
                                      <p:tavLst>
                                        <p:tav tm="0">
                                          <p:val>
                                            <p:strVal val="#ppt_x-#ppt_w*1.125000"/>
                                          </p:val>
                                        </p:tav>
                                        <p:tav tm="100000">
                                          <p:val>
                                            <p:strVal val="#ppt_x"/>
                                          </p:val>
                                        </p:tav>
                                      </p:tavLst>
                                    </p:anim>
                                    <p:animEffect transition="in" filter="wipe(right)">
                                      <p:cBhvr>
                                        <p:cTn id="8" dur="500"/>
                                        <p:tgtEl>
                                          <p:spTgt spid="25"/>
                                        </p:tgtEl>
                                      </p:cBhvr>
                                    </p:animEffect>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p:cTn id="12" dur="500"/>
                                        <p:tgtEl>
                                          <p:spTgt spid="26"/>
                                        </p:tgtEl>
                                        <p:attrNameLst>
                                          <p:attrName>ppt_x</p:attrName>
                                        </p:attrNameLst>
                                      </p:cBhvr>
                                      <p:tavLst>
                                        <p:tav tm="0">
                                          <p:val>
                                            <p:strVal val="#ppt_x-#ppt_w*1.125000"/>
                                          </p:val>
                                        </p:tav>
                                        <p:tav tm="100000">
                                          <p:val>
                                            <p:strVal val="#ppt_x"/>
                                          </p:val>
                                        </p:tav>
                                      </p:tavLst>
                                    </p:anim>
                                    <p:animEffect transition="in" filter="wipe(right)">
                                      <p:cBhvr>
                                        <p:cTn id="13" dur="500"/>
                                        <p:tgtEl>
                                          <p:spTgt spid="26"/>
                                        </p:tgtEl>
                                      </p:cBhvr>
                                    </p:animEffect>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p:tgtEl>
                                          <p:spTgt spid="33"/>
                                        </p:tgtEl>
                                        <p:attrNameLst>
                                          <p:attrName>ppt_x</p:attrName>
                                        </p:attrNameLst>
                                      </p:cBhvr>
                                      <p:tavLst>
                                        <p:tav tm="0">
                                          <p:val>
                                            <p:strVal val="#ppt_x-#ppt_w*1.125000"/>
                                          </p:val>
                                        </p:tav>
                                        <p:tav tm="100000">
                                          <p:val>
                                            <p:strVal val="#ppt_x"/>
                                          </p:val>
                                        </p:tav>
                                      </p:tavLst>
                                    </p:anim>
                                    <p:animEffect transition="in" filter="wipe(right)">
                                      <p:cBhvr>
                                        <p:cTn id="18" dur="500"/>
                                        <p:tgtEl>
                                          <p:spTgt spid="33"/>
                                        </p:tgtEl>
                                      </p:cBhvr>
                                    </p:animEffect>
                                  </p:childTnLst>
                                </p:cTn>
                              </p:par>
                            </p:childTnLst>
                          </p:cTn>
                        </p:par>
                        <p:par>
                          <p:cTn id="19" fill="hold">
                            <p:stCondLst>
                              <p:cond delay="1500"/>
                            </p:stCondLst>
                            <p:childTnLst>
                              <p:par>
                                <p:cTn id="20" presetID="12" presetClass="entr" presetSubtype="8" fill="hold" nodeType="afterEffect">
                                  <p:stCondLst>
                                    <p:cond delay="0"/>
                                  </p:stCondLst>
                                  <p:childTnLst>
                                    <p:set>
                                      <p:cBhvr>
                                        <p:cTn id="21" dur="1" fill="hold">
                                          <p:stCondLst>
                                            <p:cond delay="0"/>
                                          </p:stCondLst>
                                        </p:cTn>
                                        <p:tgtEl>
                                          <p:spTgt spid="39"/>
                                        </p:tgtEl>
                                        <p:attrNameLst>
                                          <p:attrName>style.visibility</p:attrName>
                                        </p:attrNameLst>
                                      </p:cBhvr>
                                      <p:to>
                                        <p:strVal val="visible"/>
                                      </p:to>
                                    </p:set>
                                    <p:anim calcmode="lin" valueType="num">
                                      <p:cBhvr>
                                        <p:cTn id="22" dur="500"/>
                                        <p:tgtEl>
                                          <p:spTgt spid="39"/>
                                        </p:tgtEl>
                                        <p:attrNameLst>
                                          <p:attrName>ppt_x</p:attrName>
                                        </p:attrNameLst>
                                      </p:cBhvr>
                                      <p:tavLst>
                                        <p:tav tm="0">
                                          <p:val>
                                            <p:strVal val="#ppt_x-#ppt_w*1.125000"/>
                                          </p:val>
                                        </p:tav>
                                        <p:tav tm="100000">
                                          <p:val>
                                            <p:strVal val="#ppt_x"/>
                                          </p:val>
                                        </p:tav>
                                      </p:tavLst>
                                    </p:anim>
                                    <p:animEffect transition="in" filter="wipe(right)">
                                      <p:cBhvr>
                                        <p:cTn id="2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36193" name="组合 28"/>
          <p:cNvGrpSpPr/>
          <p:nvPr/>
        </p:nvGrpSpPr>
        <p:grpSpPr>
          <a:xfrm>
            <a:off x="927100" y="561975"/>
            <a:ext cx="10360025" cy="0"/>
            <a:chOff x="1459" y="886"/>
            <a:chExt cx="16315" cy="0"/>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文本框 31"/>
          <p:cNvSpPr txBox="1"/>
          <p:nvPr>
            <p:custDataLst>
              <p:tags r:id="rId1"/>
            </p:custDataLst>
          </p:nvPr>
        </p:nvSpPr>
        <p:spPr>
          <a:xfrm>
            <a:off x="3188335" y="341309"/>
            <a:ext cx="5862316" cy="52387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任务</a:t>
            </a:r>
            <a:r>
              <a:rPr lang="zh-CN"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四</a:t>
            </a:r>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营业推广</a:t>
            </a:r>
            <a:endParaRPr lang="zh-CN"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21" name="组合 20"/>
          <p:cNvGrpSpPr/>
          <p:nvPr/>
        </p:nvGrpSpPr>
        <p:grpSpPr>
          <a:xfrm>
            <a:off x="1343343" y="2672398"/>
            <a:ext cx="10015537" cy="2646038"/>
            <a:chOff x="1308" y="3918"/>
            <a:chExt cx="15772" cy="4168"/>
          </a:xfrm>
        </p:grpSpPr>
        <p:sp>
          <p:nvSpPr>
            <p:cNvPr id="41" name="Arc 39"/>
            <p:cNvSpPr/>
            <p:nvPr>
              <p:custDataLst>
                <p:tags r:id="rId2"/>
              </p:custDataLst>
            </p:nvPr>
          </p:nvSpPr>
          <p:spPr>
            <a:xfrm>
              <a:off x="14510" y="4559"/>
              <a:ext cx="2570" cy="2549"/>
            </a:xfrm>
            <a:prstGeom prst="arc">
              <a:avLst>
                <a:gd name="adj1" fmla="val 16200000"/>
                <a:gd name="adj2" fmla="val 5599041"/>
              </a:avLst>
            </a:prstGeom>
            <a:solidFill>
              <a:sysClr val="window" lastClr="FFFFFF"/>
            </a:solidFill>
            <a:ln w="38100">
              <a:solidFill>
                <a:sysClr val="window" lastClr="FFFFFF">
                  <a:lumMod val="75000"/>
                </a:sysClr>
              </a:solidFill>
            </a:ln>
          </p:spPr>
          <p:style>
            <a:lnRef idx="1">
              <a:srgbClr val="1F74AD"/>
            </a:lnRef>
            <a:fillRef idx="0">
              <a:srgbClr val="1F74AD"/>
            </a:fillRef>
            <a:effectRef idx="0">
              <a:srgbClr val="1F74AD"/>
            </a:effectRef>
            <a:fontRef idx="minor">
              <a:srgbClr val="000000"/>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cxnSp>
          <p:nvCxnSpPr>
            <p:cNvPr id="42" name="Straight Connector 40"/>
            <p:cNvCxnSpPr/>
            <p:nvPr>
              <p:custDataLst>
                <p:tags r:id="rId3"/>
              </p:custDataLst>
            </p:nvPr>
          </p:nvCxnSpPr>
          <p:spPr>
            <a:xfrm>
              <a:off x="1378" y="7099"/>
              <a:ext cx="14400" cy="0"/>
            </a:xfrm>
            <a:prstGeom prst="line">
              <a:avLst/>
            </a:prstGeom>
            <a:ln w="38100">
              <a:solidFill>
                <a:sysClr val="window" lastClr="FFFFFF">
                  <a:lumMod val="75000"/>
                </a:sysClr>
              </a:solidFill>
            </a:ln>
          </p:spPr>
          <p:style>
            <a:lnRef idx="1">
              <a:srgbClr val="1F74AD"/>
            </a:lnRef>
            <a:fillRef idx="0">
              <a:srgbClr val="1F74AD"/>
            </a:fillRef>
            <a:effectRef idx="0">
              <a:srgbClr val="1F74AD"/>
            </a:effectRef>
            <a:fontRef idx="minor">
              <a:srgbClr val="000000"/>
            </a:fontRef>
          </p:style>
        </p:cxnSp>
        <p:cxnSp>
          <p:nvCxnSpPr>
            <p:cNvPr id="43" name="Straight Connector 44"/>
            <p:cNvCxnSpPr/>
            <p:nvPr>
              <p:custDataLst>
                <p:tags r:id="rId4"/>
              </p:custDataLst>
            </p:nvPr>
          </p:nvCxnSpPr>
          <p:spPr>
            <a:xfrm>
              <a:off x="1485" y="4559"/>
              <a:ext cx="14400" cy="0"/>
            </a:xfrm>
            <a:prstGeom prst="line">
              <a:avLst/>
            </a:prstGeom>
            <a:ln w="38100">
              <a:solidFill>
                <a:sysClr val="window" lastClr="FFFFFF">
                  <a:lumMod val="75000"/>
                </a:sysClr>
              </a:solidFill>
              <a:headEnd type="diamond"/>
            </a:ln>
          </p:spPr>
          <p:style>
            <a:lnRef idx="1">
              <a:srgbClr val="1F74AD"/>
            </a:lnRef>
            <a:fillRef idx="0">
              <a:srgbClr val="1F74AD"/>
            </a:fillRef>
            <a:effectRef idx="0">
              <a:srgbClr val="1F74AD"/>
            </a:effectRef>
            <a:fontRef idx="minor">
              <a:srgbClr val="000000"/>
            </a:fontRef>
          </p:style>
        </p:cxnSp>
        <p:sp>
          <p:nvSpPr>
            <p:cNvPr id="51" name="Shape 2772"/>
            <p:cNvSpPr/>
            <p:nvPr>
              <p:custDataLst>
                <p:tags r:id="rId5"/>
              </p:custDataLst>
            </p:nvPr>
          </p:nvSpPr>
          <p:spPr>
            <a:xfrm>
              <a:off x="1308" y="4769"/>
              <a:ext cx="2210" cy="677"/>
            </a:xfrm>
            <a:prstGeom prst="roundRect">
              <a:avLst>
                <a:gd name="adj" fmla="val 50000"/>
              </a:avLst>
            </a:prstGeom>
            <a:solidFill>
              <a:srgbClr val="3498DB"/>
            </a:solidFill>
            <a:ln w="63500">
              <a:noFill/>
              <a:miter lim="400000"/>
            </a:ln>
          </p:spPr>
          <p:txBody>
            <a:bodyPr lIns="0" tIns="0" rIns="0" bIns="0" anchor="ctr"/>
            <a:p>
              <a:pPr marL="0" marR="0" lvl="0" indent="0" algn="l" defTabSz="584200" rtl="0" eaLnBrk="1" fontAlgn="auto" latinLnBrk="0" hangingPunct="1">
                <a:lnSpc>
                  <a:spcPct val="100000"/>
                </a:lnSpc>
                <a:spcBef>
                  <a:spcPts val="0"/>
                </a:spcBef>
                <a:spcAft>
                  <a:spcPts val="0"/>
                </a:spcAft>
                <a:buClrTx/>
                <a:buSzTx/>
                <a:buFontTx/>
                <a:buNone/>
                <a:defRPr sz="4000" b="1">
                  <a:solidFill>
                    <a:srgbClr val="FFFFFF"/>
                  </a:solidFill>
                  <a:effectLst>
                    <a:outerShdw blurRad="38100" dist="12700" dir="5400000" rotWithShape="0">
                      <a:srgbClr val="000000">
                        <a:alpha val="50000"/>
                      </a:srgbClr>
                    </a:outerShdw>
                  </a:effectLst>
                  <a:latin typeface="Open Sans" panose="020B0606030504020204"/>
                  <a:ea typeface="Open Sans" panose="020B0606030504020204"/>
                  <a:cs typeface="Open Sans" panose="020B0606030504020204"/>
                  <a:sym typeface="Open Sans" panose="020B0606030504020204"/>
                </a:defRPr>
              </a:pPr>
              <a:endParaRPr kumimoji="0" sz="4000" b="1"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sp>
          <p:nvSpPr>
            <p:cNvPr id="47" name="Oval 60"/>
            <p:cNvSpPr/>
            <p:nvPr>
              <p:custDataLst>
                <p:tags r:id="rId6"/>
              </p:custDataLst>
            </p:nvPr>
          </p:nvSpPr>
          <p:spPr>
            <a:xfrm>
              <a:off x="2331" y="4483"/>
              <a:ext cx="163" cy="163"/>
            </a:xfrm>
            <a:prstGeom prst="ellipse">
              <a:avLst/>
            </a:prstGeom>
            <a:solidFill>
              <a:sysClr val="window" lastClr="FFFFFF"/>
            </a:solidFill>
            <a:ln w="38100">
              <a:solidFill>
                <a:srgbClr val="1F74AD"/>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50" name="文本框 49"/>
            <p:cNvSpPr txBox="1"/>
            <p:nvPr>
              <p:custDataLst>
                <p:tags r:id="rId7"/>
              </p:custDataLst>
            </p:nvPr>
          </p:nvSpPr>
          <p:spPr>
            <a:xfrm>
              <a:off x="1370" y="4809"/>
              <a:ext cx="2086" cy="598"/>
            </a:xfrm>
            <a:prstGeom prst="rect">
              <a:avLst/>
            </a:prstGeom>
            <a:noFill/>
          </p:spPr>
          <p:txBody>
            <a:bodyPr wrap="square" lIns="90000" tIns="46800" rIns="90000" rtlCol="0" anchor="ctr" anchorCtr="0">
              <a:normAutofit fontScale="70000"/>
            </a:bodyPr>
            <a:p>
              <a:pPr marR="0" algn="ctr" defTabSz="914400" fontAlgn="auto">
                <a:lnSpc>
                  <a:spcPct val="120000"/>
                </a:lnSpc>
                <a:spcBef>
                  <a:spcPts val="0"/>
                </a:spcBef>
                <a:spcAft>
                  <a:spcPts val="0"/>
                </a:spcAft>
                <a:buClrTx/>
                <a:buSzTx/>
                <a:buFontTx/>
                <a:defRPr/>
              </a:pPr>
              <a:r>
                <a:rPr kumimoji="0" lang="zh-CN" altLang="en-US" sz="1715" kern="1200" cap="none" spc="300" normalizeH="0" noProof="0" dirty="0">
                  <a:solidFill>
                    <a:prstClr val="white"/>
                  </a:solidFill>
                  <a:latin typeface="微软雅黑" panose="020B0503020204020204" pitchFamily="34" charset="-122"/>
                  <a:ea typeface="微软雅黑" panose="020B0503020204020204" pitchFamily="34" charset="-122"/>
                  <a:cs typeface="+mn-cs"/>
                  <a:sym typeface="Arial" panose="020B0604020202020204" pitchFamily="34" charset="0"/>
                </a:rPr>
                <a:t>制定发行方案</a:t>
              </a:r>
              <a:endParaRPr kumimoji="0" lang="zh-CN" altLang="en-US" sz="1715" kern="1200" cap="none" spc="300" normalizeH="0" noProof="0" dirty="0">
                <a:solidFill>
                  <a:prstClr val="white"/>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sp>
          <p:nvSpPr>
            <p:cNvPr id="68" name="文本框 67"/>
            <p:cNvSpPr txBox="1"/>
            <p:nvPr>
              <p:custDataLst>
                <p:tags r:id="rId8"/>
              </p:custDataLst>
            </p:nvPr>
          </p:nvSpPr>
          <p:spPr>
            <a:xfrm>
              <a:off x="1941" y="3923"/>
              <a:ext cx="943" cy="580"/>
            </a:xfrm>
            <a:prstGeom prst="rect">
              <a:avLst/>
            </a:prstGeom>
            <a:noFill/>
          </p:spPr>
          <p:txBody>
            <a:bodyPr wrap="square" rtlCol="0">
              <a:spAutoFit/>
            </a:bodyPr>
            <a:p>
              <a:pPr marR="0" algn="ctr" defTabSz="914400" fontAlgn="auto">
                <a:spcBef>
                  <a:spcPts val="0"/>
                </a:spcBef>
                <a:spcAft>
                  <a:spcPts val="0"/>
                </a:spcAft>
                <a:buClrTx/>
                <a:buSzTx/>
                <a:buFontTx/>
                <a:defRPr/>
              </a:pPr>
              <a:r>
                <a:rPr kumimoji="0" lang="en-US" altLang="zh-CN" kern="1200" cap="none" spc="150" normalizeH="0" baseline="0" noProof="0">
                  <a:solidFill>
                    <a:srgbClr val="000000">
                      <a:lumMod val="50000"/>
                      <a:lumOff val="50000"/>
                    </a:srgbClr>
                  </a:solidFill>
                  <a:latin typeface="微软雅黑" panose="020B0503020204020204" pitchFamily="34" charset="-122"/>
                  <a:ea typeface="微软雅黑" panose="020B0503020204020204" pitchFamily="34" charset="-122"/>
                  <a:cs typeface="+mn-cs"/>
                  <a:sym typeface="Arial" panose="020B0604020202020204" pitchFamily="34" charset="0"/>
                </a:rPr>
                <a:t>01</a:t>
              </a:r>
              <a:endParaRPr kumimoji="0" lang="zh-CN" altLang="en-US" kern="1200" cap="none" spc="150" normalizeH="0" baseline="0" noProof="0">
                <a:solidFill>
                  <a:srgbClr val="000000">
                    <a:lumMod val="50000"/>
                    <a:lumOff val="50000"/>
                  </a:srgb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4" name="Oval 51"/>
            <p:cNvSpPr/>
            <p:nvPr>
              <p:custDataLst>
                <p:tags r:id="rId9"/>
              </p:custDataLst>
            </p:nvPr>
          </p:nvSpPr>
          <p:spPr>
            <a:xfrm>
              <a:off x="2331" y="7048"/>
              <a:ext cx="163" cy="163"/>
            </a:xfrm>
            <a:prstGeom prst="ellipse">
              <a:avLst/>
            </a:prstGeom>
            <a:solidFill>
              <a:sysClr val="window" lastClr="FFFFFF"/>
            </a:solidFill>
            <a:ln w="38100">
              <a:solidFill>
                <a:srgbClr val="1AA3AA"/>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60" name="Shape 2772"/>
            <p:cNvSpPr/>
            <p:nvPr>
              <p:custDataLst>
                <p:tags r:id="rId10"/>
              </p:custDataLst>
            </p:nvPr>
          </p:nvSpPr>
          <p:spPr>
            <a:xfrm>
              <a:off x="1308" y="7350"/>
              <a:ext cx="2210" cy="677"/>
            </a:xfrm>
            <a:prstGeom prst="roundRect">
              <a:avLst>
                <a:gd name="adj" fmla="val 50000"/>
              </a:avLst>
            </a:prstGeom>
            <a:solidFill>
              <a:srgbClr val="1AA3AA"/>
            </a:solidFill>
            <a:ln w="63500">
              <a:noFill/>
              <a:miter lim="400000"/>
            </a:ln>
          </p:spPr>
          <p:txBody>
            <a:bodyPr lIns="0" tIns="0" rIns="0" bIns="0" anchor="ctr"/>
            <a:p>
              <a:pPr marL="0" marR="0" lvl="0" indent="0" algn="l" defTabSz="584200" rtl="0" eaLnBrk="1" fontAlgn="auto" latinLnBrk="0" hangingPunct="1">
                <a:lnSpc>
                  <a:spcPct val="100000"/>
                </a:lnSpc>
                <a:spcBef>
                  <a:spcPts val="0"/>
                </a:spcBef>
                <a:spcAft>
                  <a:spcPts val="0"/>
                </a:spcAft>
                <a:buClrTx/>
                <a:buSzTx/>
                <a:buFontTx/>
                <a:buNone/>
                <a:defRPr sz="4000" b="1">
                  <a:solidFill>
                    <a:srgbClr val="FFFFFF"/>
                  </a:solidFill>
                  <a:effectLst>
                    <a:outerShdw blurRad="38100" dist="12700" dir="5400000" rotWithShape="0">
                      <a:srgbClr val="000000">
                        <a:alpha val="50000"/>
                      </a:srgbClr>
                    </a:outerShdw>
                  </a:effectLst>
                  <a:latin typeface="Open Sans" panose="020B0606030504020204"/>
                  <a:ea typeface="Open Sans" panose="020B0606030504020204"/>
                  <a:cs typeface="Open Sans" panose="020B0606030504020204"/>
                  <a:sym typeface="Open Sans" panose="020B0606030504020204"/>
                </a:defRPr>
              </a:pPr>
              <a:endParaRPr kumimoji="0" sz="4000" b="1"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sp>
          <p:nvSpPr>
            <p:cNvPr id="61" name="文本框 60"/>
            <p:cNvSpPr txBox="1"/>
            <p:nvPr>
              <p:custDataLst>
                <p:tags r:id="rId11"/>
              </p:custDataLst>
            </p:nvPr>
          </p:nvSpPr>
          <p:spPr>
            <a:xfrm>
              <a:off x="1370" y="7390"/>
              <a:ext cx="2086" cy="598"/>
            </a:xfrm>
            <a:prstGeom prst="rect">
              <a:avLst/>
            </a:prstGeom>
            <a:noFill/>
          </p:spPr>
          <p:txBody>
            <a:bodyPr wrap="square" lIns="90000" tIns="46800" rIns="90000" rtlCol="0" anchor="ctr" anchorCtr="0">
              <a:normAutofit fontScale="70000"/>
            </a:bodyPr>
            <a:p>
              <a:pPr marR="0" algn="ctr" defTabSz="914400" fontAlgn="auto">
                <a:lnSpc>
                  <a:spcPct val="120000"/>
                </a:lnSpc>
                <a:spcBef>
                  <a:spcPts val="0"/>
                </a:spcBef>
                <a:spcAft>
                  <a:spcPts val="0"/>
                </a:spcAft>
                <a:buClrTx/>
                <a:buSzTx/>
                <a:buFontTx/>
                <a:defRPr/>
              </a:pPr>
              <a:r>
                <a:rPr kumimoji="0" lang="zh-CN" altLang="en-US" sz="1715" kern="1200" cap="none" spc="300" normalizeH="0" noProof="0">
                  <a:solidFill>
                    <a:prstClr val="white"/>
                  </a:solidFill>
                  <a:latin typeface="微软雅黑" panose="020B0503020204020204" pitchFamily="34" charset="-122"/>
                  <a:ea typeface="微软雅黑" panose="020B0503020204020204" pitchFamily="34" charset="-122"/>
                  <a:cs typeface="+mn-cs"/>
                  <a:sym typeface="Arial" panose="020B0604020202020204" pitchFamily="34" charset="0"/>
                </a:rPr>
                <a:t>签订信托合同</a:t>
              </a:r>
              <a:endParaRPr kumimoji="0" lang="zh-CN" altLang="en-US" sz="1715" kern="1200" cap="none" spc="300" normalizeH="0" noProof="0">
                <a:solidFill>
                  <a:prstClr val="white"/>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sp>
          <p:nvSpPr>
            <p:cNvPr id="72" name="文本框 71"/>
            <p:cNvSpPr txBox="1"/>
            <p:nvPr>
              <p:custDataLst>
                <p:tags r:id="rId12"/>
              </p:custDataLst>
            </p:nvPr>
          </p:nvSpPr>
          <p:spPr>
            <a:xfrm>
              <a:off x="1941" y="6512"/>
              <a:ext cx="943" cy="580"/>
            </a:xfrm>
            <a:prstGeom prst="rect">
              <a:avLst/>
            </a:prstGeom>
            <a:noFill/>
          </p:spPr>
          <p:txBody>
            <a:bodyPr wrap="square" rtlCol="0">
              <a:spAutoFit/>
            </a:bodyPr>
            <a:p>
              <a:pPr marR="0" algn="ctr" defTabSz="914400" fontAlgn="auto">
                <a:spcBef>
                  <a:spcPts val="0"/>
                </a:spcBef>
                <a:spcAft>
                  <a:spcPts val="0"/>
                </a:spcAft>
                <a:buClrTx/>
                <a:buSzTx/>
                <a:buFontTx/>
                <a:defRPr/>
              </a:pPr>
              <a:r>
                <a:rPr kumimoji="0" lang="en-US" altLang="zh-CN" kern="1200" cap="none" spc="150" normalizeH="0" baseline="0" noProof="0">
                  <a:solidFill>
                    <a:srgbClr val="000000">
                      <a:lumMod val="50000"/>
                      <a:lumOff val="50000"/>
                    </a:srgbClr>
                  </a:solidFill>
                  <a:latin typeface="微软雅黑" panose="020B0503020204020204" pitchFamily="34" charset="-122"/>
                  <a:ea typeface="微软雅黑" panose="020B0503020204020204" pitchFamily="34" charset="-122"/>
                  <a:cs typeface="+mn-cs"/>
                  <a:sym typeface="Arial" panose="020B0604020202020204" pitchFamily="34" charset="0"/>
                </a:rPr>
                <a:t>06</a:t>
              </a:r>
              <a:endParaRPr kumimoji="0" lang="zh-CN" altLang="en-US" kern="1200" cap="none" spc="150" normalizeH="0" baseline="0" noProof="0">
                <a:solidFill>
                  <a:srgbClr val="000000">
                    <a:lumMod val="50000"/>
                    <a:lumOff val="50000"/>
                  </a:srgb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8" name="Oval 61"/>
            <p:cNvSpPr/>
            <p:nvPr>
              <p:custDataLst>
                <p:tags r:id="rId13"/>
              </p:custDataLst>
            </p:nvPr>
          </p:nvSpPr>
          <p:spPr>
            <a:xfrm>
              <a:off x="4921" y="4483"/>
              <a:ext cx="163" cy="163"/>
            </a:xfrm>
            <a:prstGeom prst="ellipse">
              <a:avLst/>
            </a:prstGeom>
            <a:solidFill>
              <a:sysClr val="window" lastClr="FFFFFF"/>
            </a:solidFill>
            <a:ln w="38100">
              <a:solidFill>
                <a:srgbClr val="9BBB59"/>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3" name="Shape 2772"/>
            <p:cNvSpPr/>
            <p:nvPr>
              <p:custDataLst>
                <p:tags r:id="rId14"/>
              </p:custDataLst>
            </p:nvPr>
          </p:nvSpPr>
          <p:spPr>
            <a:xfrm>
              <a:off x="3898" y="4769"/>
              <a:ext cx="2210" cy="677"/>
            </a:xfrm>
            <a:prstGeom prst="roundRect">
              <a:avLst>
                <a:gd name="adj" fmla="val 50000"/>
              </a:avLst>
            </a:prstGeom>
            <a:solidFill>
              <a:srgbClr val="9BBB59"/>
            </a:solidFill>
            <a:ln w="63500">
              <a:noFill/>
              <a:miter lim="400000"/>
            </a:ln>
          </p:spPr>
          <p:txBody>
            <a:bodyPr lIns="0" tIns="0" rIns="0" bIns="0" anchor="ctr"/>
            <a:p>
              <a:pPr marL="0" marR="0" lvl="0" indent="0" algn="l" defTabSz="584200" rtl="0" eaLnBrk="1" fontAlgn="auto" latinLnBrk="0" hangingPunct="1">
                <a:lnSpc>
                  <a:spcPct val="100000"/>
                </a:lnSpc>
                <a:spcBef>
                  <a:spcPts val="0"/>
                </a:spcBef>
                <a:spcAft>
                  <a:spcPts val="0"/>
                </a:spcAft>
                <a:buClrTx/>
                <a:buSzTx/>
                <a:buFontTx/>
                <a:buNone/>
                <a:defRPr sz="4000" b="1">
                  <a:solidFill>
                    <a:srgbClr val="FFFFFF"/>
                  </a:solidFill>
                  <a:effectLst>
                    <a:outerShdw blurRad="38100" dist="12700" dir="5400000" rotWithShape="0">
                      <a:srgbClr val="000000">
                        <a:alpha val="50000"/>
                      </a:srgbClr>
                    </a:outerShdw>
                  </a:effectLst>
                  <a:latin typeface="Open Sans" panose="020B0606030504020204"/>
                  <a:ea typeface="Open Sans" panose="020B0606030504020204"/>
                  <a:cs typeface="Open Sans" panose="020B0606030504020204"/>
                  <a:sym typeface="Open Sans" panose="020B0606030504020204"/>
                </a:defRPr>
              </a:pPr>
              <a:endParaRPr kumimoji="0" sz="4000" b="1"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sp>
          <p:nvSpPr>
            <p:cNvPr id="54" name="文本框 53"/>
            <p:cNvSpPr txBox="1"/>
            <p:nvPr>
              <p:custDataLst>
                <p:tags r:id="rId15"/>
              </p:custDataLst>
            </p:nvPr>
          </p:nvSpPr>
          <p:spPr>
            <a:xfrm>
              <a:off x="3959" y="4809"/>
              <a:ext cx="2086" cy="598"/>
            </a:xfrm>
            <a:prstGeom prst="rect">
              <a:avLst/>
            </a:prstGeom>
            <a:noFill/>
          </p:spPr>
          <p:txBody>
            <a:bodyPr wrap="square" lIns="90000" tIns="46800" rIns="90000" rtlCol="0" anchor="ctr" anchorCtr="0">
              <a:normAutofit/>
            </a:bodyPr>
            <a:p>
              <a:pPr marR="0" algn="ctr" defTabSz="914400" fontAlgn="auto">
                <a:lnSpc>
                  <a:spcPct val="120000"/>
                </a:lnSpc>
                <a:spcBef>
                  <a:spcPts val="0"/>
                </a:spcBef>
                <a:spcAft>
                  <a:spcPts val="0"/>
                </a:spcAft>
                <a:buClrTx/>
                <a:buSzTx/>
                <a:buFontTx/>
                <a:defRPr/>
              </a:pPr>
              <a:r>
                <a:rPr kumimoji="0" lang="zh-CN" altLang="en-US" sz="1200" kern="1200" cap="none" spc="300" normalizeH="0" noProof="0">
                  <a:solidFill>
                    <a:prstClr val="white"/>
                  </a:solidFill>
                  <a:latin typeface="微软雅黑" panose="020B0503020204020204" pitchFamily="34" charset="-122"/>
                  <a:ea typeface="微软雅黑" panose="020B0503020204020204" pitchFamily="34" charset="-122"/>
                  <a:cs typeface="+mn-cs"/>
                  <a:sym typeface="Arial" panose="020B0604020202020204" pitchFamily="34" charset="0"/>
                </a:rPr>
                <a:t>董事会决议</a:t>
              </a:r>
              <a:endParaRPr kumimoji="0" lang="zh-CN" altLang="en-US" sz="1200" kern="1200" cap="none" spc="300" normalizeH="0" noProof="0">
                <a:solidFill>
                  <a:prstClr val="white"/>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sp>
          <p:nvSpPr>
            <p:cNvPr id="69" name="文本框 68"/>
            <p:cNvSpPr txBox="1"/>
            <p:nvPr>
              <p:custDataLst>
                <p:tags r:id="rId16"/>
              </p:custDataLst>
            </p:nvPr>
          </p:nvSpPr>
          <p:spPr>
            <a:xfrm>
              <a:off x="4531" y="3923"/>
              <a:ext cx="943" cy="580"/>
            </a:xfrm>
            <a:prstGeom prst="rect">
              <a:avLst/>
            </a:prstGeom>
            <a:noFill/>
          </p:spPr>
          <p:txBody>
            <a:bodyPr wrap="square" rtlCol="0">
              <a:spAutoFit/>
            </a:bodyPr>
            <a:p>
              <a:pPr marR="0" algn="ctr" defTabSz="914400" fontAlgn="auto">
                <a:spcBef>
                  <a:spcPts val="0"/>
                </a:spcBef>
                <a:spcAft>
                  <a:spcPts val="0"/>
                </a:spcAft>
                <a:buClrTx/>
                <a:buSzTx/>
                <a:buFontTx/>
                <a:defRPr/>
              </a:pPr>
              <a:r>
                <a:rPr kumimoji="0" lang="en-US" altLang="zh-CN" kern="1200" cap="none" spc="150" normalizeH="0" baseline="0" noProof="0">
                  <a:solidFill>
                    <a:srgbClr val="000000">
                      <a:lumMod val="50000"/>
                      <a:lumOff val="50000"/>
                    </a:srgbClr>
                  </a:solidFill>
                  <a:latin typeface="微软雅黑" panose="020B0503020204020204" pitchFamily="34" charset="-122"/>
                  <a:ea typeface="微软雅黑" panose="020B0503020204020204" pitchFamily="34" charset="-122"/>
                  <a:cs typeface="+mn-cs"/>
                  <a:sym typeface="Arial" panose="020B0604020202020204" pitchFamily="34" charset="0"/>
                </a:rPr>
                <a:t>02</a:t>
              </a:r>
              <a:endParaRPr kumimoji="0" lang="zh-CN" altLang="en-US" kern="1200" cap="none" spc="150" normalizeH="0" baseline="0" noProof="0">
                <a:solidFill>
                  <a:srgbClr val="000000">
                    <a:lumMod val="50000"/>
                    <a:lumOff val="50000"/>
                  </a:srgb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9" name="Oval 51"/>
            <p:cNvSpPr/>
            <p:nvPr>
              <p:custDataLst>
                <p:tags r:id="rId17"/>
              </p:custDataLst>
            </p:nvPr>
          </p:nvSpPr>
          <p:spPr>
            <a:xfrm>
              <a:off x="4921" y="7048"/>
              <a:ext cx="163" cy="163"/>
            </a:xfrm>
            <a:prstGeom prst="ellipse">
              <a:avLst/>
            </a:prstGeom>
            <a:solidFill>
              <a:sysClr val="window" lastClr="FFFFFF"/>
            </a:solidFill>
            <a:ln w="38100">
              <a:solidFill>
                <a:srgbClr val="FFC000"/>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62" name="Shape 2772"/>
            <p:cNvSpPr/>
            <p:nvPr>
              <p:custDataLst>
                <p:tags r:id="rId18"/>
              </p:custDataLst>
            </p:nvPr>
          </p:nvSpPr>
          <p:spPr>
            <a:xfrm>
              <a:off x="3898" y="7350"/>
              <a:ext cx="2305" cy="736"/>
            </a:xfrm>
            <a:prstGeom prst="roundRect">
              <a:avLst>
                <a:gd name="adj" fmla="val 50000"/>
              </a:avLst>
            </a:prstGeom>
            <a:solidFill>
              <a:schemeClr val="accent2">
                <a:lumMod val="50000"/>
              </a:schemeClr>
            </a:solidFill>
            <a:ln w="63500">
              <a:noFill/>
              <a:miter lim="400000"/>
            </a:ln>
          </p:spPr>
          <p:txBody>
            <a:bodyPr lIns="0" tIns="0" rIns="0" bIns="0" anchor="ctr"/>
            <a:p>
              <a:pPr marL="0" marR="0" lvl="0" indent="0" algn="l" defTabSz="584200" rtl="0" eaLnBrk="1" fontAlgn="auto" latinLnBrk="0" hangingPunct="1">
                <a:lnSpc>
                  <a:spcPct val="100000"/>
                </a:lnSpc>
                <a:spcBef>
                  <a:spcPts val="0"/>
                </a:spcBef>
                <a:spcAft>
                  <a:spcPts val="0"/>
                </a:spcAft>
                <a:buClrTx/>
                <a:buSzTx/>
                <a:buFontTx/>
                <a:buNone/>
                <a:defRPr sz="4000" b="1">
                  <a:solidFill>
                    <a:srgbClr val="FFFFFF"/>
                  </a:solidFill>
                  <a:effectLst>
                    <a:outerShdw blurRad="38100" dist="12700" dir="5400000" rotWithShape="0">
                      <a:srgbClr val="000000">
                        <a:alpha val="50000"/>
                      </a:srgbClr>
                    </a:outerShdw>
                  </a:effectLst>
                  <a:latin typeface="Open Sans" panose="020B0606030504020204"/>
                  <a:ea typeface="Open Sans" panose="020B0606030504020204"/>
                  <a:cs typeface="Open Sans" panose="020B0606030504020204"/>
                  <a:sym typeface="Open Sans" panose="020B0606030504020204"/>
                </a:defRPr>
              </a:pPr>
              <a:endParaRPr kumimoji="0" sz="4000" b="1"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sp>
          <p:nvSpPr>
            <p:cNvPr id="73" name="文本框 72"/>
            <p:cNvSpPr txBox="1"/>
            <p:nvPr>
              <p:custDataLst>
                <p:tags r:id="rId19"/>
              </p:custDataLst>
            </p:nvPr>
          </p:nvSpPr>
          <p:spPr>
            <a:xfrm>
              <a:off x="4531" y="6512"/>
              <a:ext cx="943" cy="580"/>
            </a:xfrm>
            <a:prstGeom prst="rect">
              <a:avLst/>
            </a:prstGeom>
            <a:noFill/>
          </p:spPr>
          <p:txBody>
            <a:bodyPr wrap="square" rtlCol="0">
              <a:spAutoFit/>
            </a:bodyPr>
            <a:p>
              <a:pPr marR="0" algn="ctr" defTabSz="914400" fontAlgn="auto">
                <a:spcBef>
                  <a:spcPts val="0"/>
                </a:spcBef>
                <a:spcAft>
                  <a:spcPts val="0"/>
                </a:spcAft>
                <a:buClrTx/>
                <a:buSzTx/>
                <a:buFontTx/>
                <a:defRPr/>
              </a:pPr>
              <a:r>
                <a:rPr kumimoji="0" lang="en-US" altLang="zh-CN" kern="1200" cap="none" spc="150" normalizeH="0" baseline="0" noProof="0">
                  <a:solidFill>
                    <a:srgbClr val="000000">
                      <a:lumMod val="50000"/>
                      <a:lumOff val="50000"/>
                    </a:srgbClr>
                  </a:solidFill>
                  <a:latin typeface="微软雅黑" panose="020B0503020204020204" pitchFamily="34" charset="-122"/>
                  <a:ea typeface="微软雅黑" panose="020B0503020204020204" pitchFamily="34" charset="-122"/>
                  <a:cs typeface="+mn-cs"/>
                  <a:sym typeface="Arial" panose="020B0604020202020204" pitchFamily="34" charset="0"/>
                </a:rPr>
                <a:t>07</a:t>
              </a:r>
              <a:endParaRPr kumimoji="0" lang="zh-CN" altLang="en-US" kern="1200" cap="none" spc="150" normalizeH="0" baseline="0" noProof="0">
                <a:solidFill>
                  <a:srgbClr val="000000">
                    <a:lumMod val="50000"/>
                    <a:lumOff val="50000"/>
                  </a:srgb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2" name="Oval 61"/>
            <p:cNvSpPr/>
            <p:nvPr>
              <p:custDataLst>
                <p:tags r:id="rId20"/>
              </p:custDataLst>
            </p:nvPr>
          </p:nvSpPr>
          <p:spPr>
            <a:xfrm>
              <a:off x="7510" y="4483"/>
              <a:ext cx="163" cy="163"/>
            </a:xfrm>
            <a:prstGeom prst="ellipse">
              <a:avLst/>
            </a:prstGeom>
            <a:solidFill>
              <a:sysClr val="window" lastClr="FFFFFF"/>
            </a:solidFill>
            <a:ln w="38100">
              <a:solidFill>
                <a:srgbClr val="FFC000"/>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55" name="Shape 2772"/>
            <p:cNvSpPr/>
            <p:nvPr>
              <p:custDataLst>
                <p:tags r:id="rId21"/>
              </p:custDataLst>
            </p:nvPr>
          </p:nvSpPr>
          <p:spPr>
            <a:xfrm>
              <a:off x="6487" y="4769"/>
              <a:ext cx="2210" cy="677"/>
            </a:xfrm>
            <a:prstGeom prst="roundRect">
              <a:avLst>
                <a:gd name="adj" fmla="val 50000"/>
              </a:avLst>
            </a:prstGeom>
            <a:solidFill>
              <a:srgbClr val="99C1E4"/>
            </a:solidFill>
            <a:ln w="63500">
              <a:noFill/>
              <a:miter lim="400000"/>
            </a:ln>
          </p:spPr>
          <p:txBody>
            <a:bodyPr lIns="0" tIns="0" rIns="0" bIns="0" anchor="ctr"/>
            <a:p>
              <a:pPr marL="0" marR="0" lvl="0" indent="0" algn="l" defTabSz="584200" rtl="0" eaLnBrk="1" fontAlgn="auto" latinLnBrk="0" hangingPunct="1">
                <a:lnSpc>
                  <a:spcPct val="100000"/>
                </a:lnSpc>
                <a:spcBef>
                  <a:spcPts val="0"/>
                </a:spcBef>
                <a:spcAft>
                  <a:spcPts val="0"/>
                </a:spcAft>
                <a:buClrTx/>
                <a:buSzTx/>
                <a:buFontTx/>
                <a:buNone/>
                <a:defRPr sz="4000" b="1">
                  <a:solidFill>
                    <a:srgbClr val="FFFFFF"/>
                  </a:solidFill>
                  <a:effectLst>
                    <a:outerShdw blurRad="38100" dist="12700" dir="5400000" rotWithShape="0">
                      <a:srgbClr val="000000">
                        <a:alpha val="50000"/>
                      </a:srgbClr>
                    </a:outerShdw>
                  </a:effectLst>
                  <a:latin typeface="Open Sans" panose="020B0606030504020204"/>
                  <a:ea typeface="Open Sans" panose="020B0606030504020204"/>
                  <a:cs typeface="Open Sans" panose="020B0606030504020204"/>
                  <a:sym typeface="Open Sans" panose="020B0606030504020204"/>
                </a:defRPr>
              </a:pPr>
              <a:endParaRPr kumimoji="0" sz="4000" b="1"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sp>
          <p:nvSpPr>
            <p:cNvPr id="56" name="文本框 55"/>
            <p:cNvSpPr txBox="1"/>
            <p:nvPr>
              <p:custDataLst>
                <p:tags r:id="rId22"/>
              </p:custDataLst>
            </p:nvPr>
          </p:nvSpPr>
          <p:spPr>
            <a:xfrm>
              <a:off x="6549" y="4809"/>
              <a:ext cx="2086" cy="598"/>
            </a:xfrm>
            <a:prstGeom prst="rect">
              <a:avLst/>
            </a:prstGeom>
            <a:noFill/>
          </p:spPr>
          <p:txBody>
            <a:bodyPr wrap="square" lIns="90000" tIns="46800" rIns="90000" rtlCol="0" anchor="ctr" anchorCtr="0"/>
            <a:p>
              <a:pPr marR="0" algn="ctr" defTabSz="914400" fontAlgn="auto">
                <a:lnSpc>
                  <a:spcPct val="100000"/>
                </a:lnSpc>
                <a:spcBef>
                  <a:spcPts val="0"/>
                </a:spcBef>
                <a:spcAft>
                  <a:spcPts val="0"/>
                </a:spcAft>
                <a:buClrTx/>
                <a:buSzTx/>
                <a:buFontTx/>
                <a:defRPr/>
              </a:pPr>
              <a:r>
                <a:rPr kumimoji="0" lang="zh-CN" altLang="en-US" sz="1200" kern="1200" cap="none" spc="300" normalizeH="0" noProof="0">
                  <a:solidFill>
                    <a:prstClr val="white"/>
                  </a:solidFill>
                  <a:latin typeface="微软雅黑" panose="020B0503020204020204" pitchFamily="34" charset="-122"/>
                  <a:ea typeface="微软雅黑" panose="020B0503020204020204" pitchFamily="34" charset="-122"/>
                  <a:cs typeface="+mn-cs"/>
                  <a:sym typeface="Arial" panose="020B0604020202020204" pitchFamily="34" charset="0"/>
                </a:rPr>
                <a:t>申请政府主管部门批准</a:t>
              </a:r>
              <a:endParaRPr kumimoji="0" lang="zh-CN" altLang="en-US" sz="1200" kern="1200" cap="none" spc="300" normalizeH="0" noProof="0">
                <a:solidFill>
                  <a:prstClr val="white"/>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sp>
          <p:nvSpPr>
            <p:cNvPr id="70" name="文本框 69"/>
            <p:cNvSpPr txBox="1"/>
            <p:nvPr>
              <p:custDataLst>
                <p:tags r:id="rId23"/>
              </p:custDataLst>
            </p:nvPr>
          </p:nvSpPr>
          <p:spPr>
            <a:xfrm>
              <a:off x="7120" y="3923"/>
              <a:ext cx="943" cy="580"/>
            </a:xfrm>
            <a:prstGeom prst="rect">
              <a:avLst/>
            </a:prstGeom>
            <a:noFill/>
          </p:spPr>
          <p:txBody>
            <a:bodyPr wrap="square" rtlCol="0">
              <a:spAutoFit/>
            </a:bodyPr>
            <a:p>
              <a:pPr marR="0" algn="ctr" defTabSz="914400" fontAlgn="auto">
                <a:spcBef>
                  <a:spcPts val="0"/>
                </a:spcBef>
                <a:spcAft>
                  <a:spcPts val="0"/>
                </a:spcAft>
                <a:buClrTx/>
                <a:buSzTx/>
                <a:buFontTx/>
                <a:defRPr/>
              </a:pPr>
              <a:r>
                <a:rPr kumimoji="0" lang="en-US" altLang="zh-CN" kern="1200" cap="none" spc="150" normalizeH="0" baseline="0" noProof="0">
                  <a:solidFill>
                    <a:srgbClr val="000000">
                      <a:lumMod val="50000"/>
                      <a:lumOff val="50000"/>
                    </a:srgbClr>
                  </a:solidFill>
                  <a:latin typeface="微软雅黑" panose="020B0503020204020204" pitchFamily="34" charset="-122"/>
                  <a:ea typeface="微软雅黑" panose="020B0503020204020204" pitchFamily="34" charset="-122"/>
                  <a:cs typeface="+mn-cs"/>
                  <a:sym typeface="Arial" panose="020B0604020202020204" pitchFamily="34" charset="0"/>
                </a:rPr>
                <a:t>03</a:t>
              </a:r>
              <a:endParaRPr kumimoji="0" lang="zh-CN" altLang="en-US" kern="1200" cap="none" spc="150" normalizeH="0" baseline="0" noProof="0">
                <a:solidFill>
                  <a:srgbClr val="000000">
                    <a:lumMod val="50000"/>
                    <a:lumOff val="50000"/>
                  </a:srgb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5" name="Oval 52"/>
            <p:cNvSpPr/>
            <p:nvPr>
              <p:custDataLst>
                <p:tags r:id="rId24"/>
              </p:custDataLst>
            </p:nvPr>
          </p:nvSpPr>
          <p:spPr>
            <a:xfrm>
              <a:off x="7510" y="7048"/>
              <a:ext cx="163" cy="163"/>
            </a:xfrm>
            <a:prstGeom prst="ellipse">
              <a:avLst/>
            </a:prstGeom>
            <a:solidFill>
              <a:sysClr val="window" lastClr="FFFFFF"/>
            </a:solidFill>
            <a:ln w="38100">
              <a:solidFill>
                <a:srgbClr val="9BBB59"/>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64" name="Shape 2772"/>
            <p:cNvSpPr/>
            <p:nvPr>
              <p:custDataLst>
                <p:tags r:id="rId25"/>
              </p:custDataLst>
            </p:nvPr>
          </p:nvSpPr>
          <p:spPr>
            <a:xfrm>
              <a:off x="6487" y="7350"/>
              <a:ext cx="2210" cy="677"/>
            </a:xfrm>
            <a:prstGeom prst="roundRect">
              <a:avLst>
                <a:gd name="adj" fmla="val 50000"/>
              </a:avLst>
            </a:prstGeom>
            <a:solidFill>
              <a:srgbClr val="9BBB59"/>
            </a:solidFill>
            <a:ln w="63500">
              <a:noFill/>
              <a:miter lim="400000"/>
            </a:ln>
          </p:spPr>
          <p:txBody>
            <a:bodyPr lIns="0" tIns="0" rIns="0" bIns="0" anchor="ctr"/>
            <a:p>
              <a:pPr marL="0" marR="0" lvl="0" indent="0" algn="l" defTabSz="584200" rtl="0" eaLnBrk="1" fontAlgn="auto" latinLnBrk="0" hangingPunct="1">
                <a:lnSpc>
                  <a:spcPct val="100000"/>
                </a:lnSpc>
                <a:spcBef>
                  <a:spcPts val="0"/>
                </a:spcBef>
                <a:spcAft>
                  <a:spcPts val="0"/>
                </a:spcAft>
                <a:buClrTx/>
                <a:buSzTx/>
                <a:buFontTx/>
                <a:buNone/>
                <a:defRPr sz="4000" b="1">
                  <a:solidFill>
                    <a:srgbClr val="FFFFFF"/>
                  </a:solidFill>
                  <a:effectLst>
                    <a:outerShdw blurRad="38100" dist="12700" dir="5400000" rotWithShape="0">
                      <a:srgbClr val="000000">
                        <a:alpha val="50000"/>
                      </a:srgbClr>
                    </a:outerShdw>
                  </a:effectLst>
                  <a:latin typeface="Open Sans" panose="020B0606030504020204"/>
                  <a:ea typeface="Open Sans" panose="020B0606030504020204"/>
                  <a:cs typeface="Open Sans" panose="020B0606030504020204"/>
                  <a:sym typeface="Open Sans" panose="020B0606030504020204"/>
                </a:defRPr>
              </a:pPr>
              <a:endParaRPr kumimoji="0" sz="4000" b="1"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sp>
          <p:nvSpPr>
            <p:cNvPr id="6" name="文本框 5"/>
            <p:cNvSpPr txBox="1"/>
            <p:nvPr>
              <p:custDataLst>
                <p:tags r:id="rId26"/>
              </p:custDataLst>
            </p:nvPr>
          </p:nvSpPr>
          <p:spPr>
            <a:xfrm>
              <a:off x="6549" y="7390"/>
              <a:ext cx="2086" cy="598"/>
            </a:xfrm>
            <a:prstGeom prst="rect">
              <a:avLst/>
            </a:prstGeom>
            <a:noFill/>
          </p:spPr>
          <p:txBody>
            <a:bodyPr wrap="square" lIns="90000" tIns="46800" rIns="90000" rtlCol="0" anchor="ctr" anchorCtr="0">
              <a:normAutofit fontScale="70000"/>
            </a:bodyPr>
            <a:p>
              <a:pPr marR="0" algn="ctr" defTabSz="914400" fontAlgn="auto">
                <a:lnSpc>
                  <a:spcPct val="120000"/>
                </a:lnSpc>
                <a:spcBef>
                  <a:spcPts val="0"/>
                </a:spcBef>
                <a:spcAft>
                  <a:spcPts val="0"/>
                </a:spcAft>
                <a:buClrTx/>
                <a:buSzTx/>
                <a:buFontTx/>
                <a:defRPr/>
              </a:pPr>
              <a:r>
                <a:rPr kumimoji="0" lang="zh-CN" altLang="en-US" sz="1600" kern="1200" cap="none" spc="300" normalizeH="0" noProof="0">
                  <a:solidFill>
                    <a:prstClr val="white"/>
                  </a:solidFill>
                  <a:latin typeface="微软雅黑" panose="020B0503020204020204" pitchFamily="34" charset="-122"/>
                  <a:ea typeface="微软雅黑" panose="020B0503020204020204" pitchFamily="34" charset="-122"/>
                  <a:cs typeface="+mn-cs"/>
                  <a:sym typeface="Arial" panose="020B0604020202020204" pitchFamily="34" charset="0"/>
                </a:rPr>
                <a:t>发出募集公告</a:t>
              </a:r>
              <a:endParaRPr kumimoji="0" lang="zh-CN" altLang="en-US" sz="1600" kern="1200" cap="none" spc="300" normalizeH="0" noProof="0">
                <a:solidFill>
                  <a:prstClr val="white"/>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sp>
          <p:nvSpPr>
            <p:cNvPr id="74" name="文本框 73"/>
            <p:cNvSpPr txBox="1"/>
            <p:nvPr>
              <p:custDataLst>
                <p:tags r:id="rId27"/>
              </p:custDataLst>
            </p:nvPr>
          </p:nvSpPr>
          <p:spPr>
            <a:xfrm>
              <a:off x="7120" y="6512"/>
              <a:ext cx="943" cy="580"/>
            </a:xfrm>
            <a:prstGeom prst="rect">
              <a:avLst/>
            </a:prstGeom>
            <a:noFill/>
          </p:spPr>
          <p:txBody>
            <a:bodyPr wrap="square" rtlCol="0">
              <a:spAutoFit/>
            </a:bodyPr>
            <a:p>
              <a:pPr marR="0" algn="ctr" defTabSz="914400" fontAlgn="auto">
                <a:spcBef>
                  <a:spcPts val="0"/>
                </a:spcBef>
                <a:spcAft>
                  <a:spcPts val="0"/>
                </a:spcAft>
                <a:buClrTx/>
                <a:buSzTx/>
                <a:buFontTx/>
                <a:defRPr/>
              </a:pPr>
              <a:r>
                <a:rPr kumimoji="0" lang="en-US" altLang="zh-CN" kern="1200" cap="none" spc="150" normalizeH="0" baseline="0" noProof="0">
                  <a:solidFill>
                    <a:srgbClr val="000000">
                      <a:lumMod val="50000"/>
                      <a:lumOff val="50000"/>
                    </a:srgbClr>
                  </a:solidFill>
                  <a:latin typeface="微软雅黑" panose="020B0503020204020204" pitchFamily="34" charset="-122"/>
                  <a:ea typeface="微软雅黑" panose="020B0503020204020204" pitchFamily="34" charset="-122"/>
                  <a:cs typeface="+mn-cs"/>
                  <a:sym typeface="Arial" panose="020B0604020202020204" pitchFamily="34" charset="0"/>
                </a:rPr>
                <a:t>0</a:t>
              </a:r>
              <a:r>
                <a:rPr kumimoji="0" lang="en-US" kern="1200" cap="none" spc="150" normalizeH="0" baseline="0" noProof="0">
                  <a:solidFill>
                    <a:srgbClr val="000000">
                      <a:lumMod val="50000"/>
                      <a:lumOff val="50000"/>
                    </a:srgbClr>
                  </a:solidFill>
                  <a:latin typeface="微软雅黑" panose="020B0503020204020204" pitchFamily="34" charset="-122"/>
                  <a:ea typeface="微软雅黑" panose="020B0503020204020204" pitchFamily="34" charset="-122"/>
                  <a:cs typeface="+mn-cs"/>
                  <a:sym typeface="Arial" panose="020B0604020202020204" pitchFamily="34" charset="0"/>
                </a:rPr>
                <a:t>8</a:t>
              </a:r>
              <a:endParaRPr kumimoji="0" lang="en-US" kern="1200" cap="none" spc="150" normalizeH="0" baseline="0" noProof="0">
                <a:solidFill>
                  <a:srgbClr val="000000">
                    <a:lumMod val="50000"/>
                    <a:lumOff val="50000"/>
                  </a:srgb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9" name="Oval 62"/>
            <p:cNvSpPr/>
            <p:nvPr>
              <p:custDataLst>
                <p:tags r:id="rId28"/>
              </p:custDataLst>
            </p:nvPr>
          </p:nvSpPr>
          <p:spPr>
            <a:xfrm>
              <a:off x="10100" y="4477"/>
              <a:ext cx="163" cy="163"/>
            </a:xfrm>
            <a:prstGeom prst="ellipse">
              <a:avLst/>
            </a:prstGeom>
            <a:solidFill>
              <a:sysClr val="window" lastClr="FFFFFF"/>
            </a:solidFill>
            <a:ln w="38100">
              <a:solidFill>
                <a:srgbClr val="1AA3AA"/>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71" name="文本框 70"/>
            <p:cNvSpPr txBox="1"/>
            <p:nvPr>
              <p:custDataLst>
                <p:tags r:id="rId29"/>
              </p:custDataLst>
            </p:nvPr>
          </p:nvSpPr>
          <p:spPr>
            <a:xfrm>
              <a:off x="9710" y="3918"/>
              <a:ext cx="943" cy="580"/>
            </a:xfrm>
            <a:prstGeom prst="rect">
              <a:avLst/>
            </a:prstGeom>
            <a:noFill/>
          </p:spPr>
          <p:txBody>
            <a:bodyPr wrap="square" rtlCol="0">
              <a:spAutoFit/>
            </a:bodyPr>
            <a:p>
              <a:pPr marR="0" algn="ctr" defTabSz="914400" fontAlgn="auto">
                <a:spcBef>
                  <a:spcPts val="0"/>
                </a:spcBef>
                <a:spcAft>
                  <a:spcPts val="0"/>
                </a:spcAft>
                <a:buClrTx/>
                <a:buSzTx/>
                <a:buFontTx/>
                <a:defRPr/>
              </a:pPr>
              <a:r>
                <a:rPr kumimoji="0" lang="en-US" altLang="zh-CN" kern="1200" cap="none" spc="150" normalizeH="0" baseline="0" noProof="0">
                  <a:solidFill>
                    <a:srgbClr val="000000">
                      <a:lumMod val="50000"/>
                      <a:lumOff val="50000"/>
                    </a:srgbClr>
                  </a:solidFill>
                  <a:latin typeface="微软雅黑" panose="020B0503020204020204" pitchFamily="34" charset="-122"/>
                  <a:ea typeface="微软雅黑" panose="020B0503020204020204" pitchFamily="34" charset="-122"/>
                  <a:cs typeface="+mn-cs"/>
                  <a:sym typeface="Arial" panose="020B0604020202020204" pitchFamily="34" charset="0"/>
                </a:rPr>
                <a:t>04</a:t>
              </a:r>
              <a:endParaRPr kumimoji="0" lang="zh-CN" altLang="en-US" kern="1200" cap="none" spc="150" normalizeH="0" baseline="0" noProof="0">
                <a:solidFill>
                  <a:srgbClr val="000000">
                    <a:lumMod val="50000"/>
                    <a:lumOff val="50000"/>
                  </a:srgb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6" name="Oval 53"/>
            <p:cNvSpPr/>
            <p:nvPr>
              <p:custDataLst>
                <p:tags r:id="rId30"/>
              </p:custDataLst>
            </p:nvPr>
          </p:nvSpPr>
          <p:spPr>
            <a:xfrm>
              <a:off x="10100" y="7048"/>
              <a:ext cx="163" cy="163"/>
            </a:xfrm>
            <a:prstGeom prst="ellipse">
              <a:avLst/>
            </a:prstGeom>
            <a:solidFill>
              <a:sysClr val="window" lastClr="FFFFFF"/>
            </a:solidFill>
            <a:ln w="38100">
              <a:solidFill>
                <a:srgbClr val="3498DB"/>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66" name="Shape 2772"/>
            <p:cNvSpPr/>
            <p:nvPr>
              <p:custDataLst>
                <p:tags r:id="rId31"/>
              </p:custDataLst>
            </p:nvPr>
          </p:nvSpPr>
          <p:spPr>
            <a:xfrm>
              <a:off x="9077" y="7361"/>
              <a:ext cx="2210" cy="677"/>
            </a:xfrm>
            <a:prstGeom prst="roundRect">
              <a:avLst>
                <a:gd name="adj" fmla="val 50000"/>
              </a:avLst>
            </a:prstGeom>
            <a:solidFill>
              <a:srgbClr val="3498DB"/>
            </a:solidFill>
            <a:ln w="63500">
              <a:noFill/>
              <a:miter lim="400000"/>
            </a:ln>
          </p:spPr>
          <p:txBody>
            <a:bodyPr lIns="0" tIns="0" rIns="0" bIns="0" anchor="ctr"/>
            <a:p>
              <a:pPr marL="0" marR="0" lvl="0" indent="0" algn="l" defTabSz="584200" rtl="0" eaLnBrk="1" fontAlgn="auto" latinLnBrk="0" hangingPunct="1">
                <a:lnSpc>
                  <a:spcPct val="100000"/>
                </a:lnSpc>
                <a:spcBef>
                  <a:spcPts val="0"/>
                </a:spcBef>
                <a:spcAft>
                  <a:spcPts val="0"/>
                </a:spcAft>
                <a:buClrTx/>
                <a:buSzTx/>
                <a:buFontTx/>
                <a:buNone/>
                <a:defRPr sz="4000" b="1">
                  <a:solidFill>
                    <a:srgbClr val="FFFFFF"/>
                  </a:solidFill>
                  <a:effectLst>
                    <a:outerShdw blurRad="38100" dist="12700" dir="5400000" rotWithShape="0">
                      <a:srgbClr val="000000">
                        <a:alpha val="50000"/>
                      </a:srgbClr>
                    </a:outerShdw>
                  </a:effectLst>
                  <a:latin typeface="Open Sans" panose="020B0606030504020204"/>
                  <a:ea typeface="Open Sans" panose="020B0606030504020204"/>
                  <a:cs typeface="Open Sans" panose="020B0606030504020204"/>
                  <a:sym typeface="Open Sans" panose="020B0606030504020204"/>
                </a:defRPr>
              </a:pPr>
              <a:endParaRPr kumimoji="0" sz="4000" b="1"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sp>
          <p:nvSpPr>
            <p:cNvPr id="67" name="文本框 66"/>
            <p:cNvSpPr txBox="1"/>
            <p:nvPr>
              <p:custDataLst>
                <p:tags r:id="rId32"/>
              </p:custDataLst>
            </p:nvPr>
          </p:nvSpPr>
          <p:spPr>
            <a:xfrm>
              <a:off x="9139" y="7401"/>
              <a:ext cx="2086" cy="598"/>
            </a:xfrm>
            <a:prstGeom prst="rect">
              <a:avLst/>
            </a:prstGeom>
            <a:noFill/>
          </p:spPr>
          <p:txBody>
            <a:bodyPr wrap="square" lIns="90000" tIns="46800" rIns="90000" rtlCol="0" anchor="ctr" anchorCtr="0">
              <a:normAutofit lnSpcReduction="10000"/>
            </a:bodyPr>
            <a:p>
              <a:pPr marR="0" algn="ctr" defTabSz="914400" fontAlgn="auto">
                <a:lnSpc>
                  <a:spcPct val="120000"/>
                </a:lnSpc>
                <a:spcBef>
                  <a:spcPts val="0"/>
                </a:spcBef>
                <a:spcAft>
                  <a:spcPts val="0"/>
                </a:spcAft>
                <a:buClrTx/>
                <a:buSzTx/>
                <a:buFontTx/>
                <a:defRPr/>
              </a:pPr>
              <a:r>
                <a:rPr kumimoji="0" lang="zh-CN" altLang="en-US" sz="1600" kern="1200" cap="none" spc="300" normalizeH="0" noProof="0">
                  <a:solidFill>
                    <a:prstClr val="white"/>
                  </a:solidFill>
                  <a:latin typeface="微软雅黑" panose="020B0503020204020204" pitchFamily="34" charset="-122"/>
                  <a:ea typeface="微软雅黑" panose="020B0503020204020204" pitchFamily="34" charset="-122"/>
                  <a:cs typeface="+mn-cs"/>
                  <a:sym typeface="Arial" panose="020B0604020202020204" pitchFamily="34" charset="0"/>
                </a:rPr>
                <a:t>正式募集</a:t>
              </a:r>
              <a:endParaRPr kumimoji="0" lang="zh-CN" altLang="en-US" sz="1600" kern="1200" cap="none" spc="300" normalizeH="0" noProof="0">
                <a:solidFill>
                  <a:prstClr val="white"/>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sp>
          <p:nvSpPr>
            <p:cNvPr id="75" name="文本框 74"/>
            <p:cNvSpPr txBox="1"/>
            <p:nvPr>
              <p:custDataLst>
                <p:tags r:id="rId33"/>
              </p:custDataLst>
            </p:nvPr>
          </p:nvSpPr>
          <p:spPr>
            <a:xfrm>
              <a:off x="9710" y="6512"/>
              <a:ext cx="943" cy="580"/>
            </a:xfrm>
            <a:prstGeom prst="rect">
              <a:avLst/>
            </a:prstGeom>
            <a:noFill/>
          </p:spPr>
          <p:txBody>
            <a:bodyPr wrap="square" rtlCol="0">
              <a:spAutoFit/>
            </a:bodyPr>
            <a:p>
              <a:pPr marR="0" algn="ctr" defTabSz="914400" fontAlgn="auto">
                <a:spcBef>
                  <a:spcPts val="0"/>
                </a:spcBef>
                <a:spcAft>
                  <a:spcPts val="0"/>
                </a:spcAft>
                <a:buClrTx/>
                <a:buSzTx/>
                <a:buFontTx/>
                <a:defRPr/>
              </a:pPr>
              <a:r>
                <a:rPr kumimoji="0" lang="en-US" altLang="zh-CN" kern="1200" cap="none" spc="150" normalizeH="0" baseline="0" noProof="0">
                  <a:solidFill>
                    <a:srgbClr val="000000">
                      <a:lumMod val="50000"/>
                      <a:lumOff val="50000"/>
                    </a:srgbClr>
                  </a:solidFill>
                  <a:latin typeface="微软雅黑" panose="020B0503020204020204" pitchFamily="34" charset="-122"/>
                  <a:ea typeface="微软雅黑" panose="020B0503020204020204" pitchFamily="34" charset="-122"/>
                  <a:cs typeface="+mn-cs"/>
                  <a:sym typeface="Arial" panose="020B0604020202020204" pitchFamily="34" charset="0"/>
                </a:rPr>
                <a:t>09</a:t>
              </a:r>
              <a:endParaRPr kumimoji="0" lang="en-US" altLang="zh-CN" kern="1200" cap="none" spc="150" normalizeH="0" baseline="0" noProof="0">
                <a:solidFill>
                  <a:srgbClr val="000000">
                    <a:lumMod val="50000"/>
                    <a:lumOff val="50000"/>
                  </a:srgb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7" name="Shape 2772"/>
            <p:cNvSpPr/>
            <p:nvPr>
              <p:custDataLst>
                <p:tags r:id="rId34"/>
              </p:custDataLst>
            </p:nvPr>
          </p:nvSpPr>
          <p:spPr>
            <a:xfrm>
              <a:off x="9077" y="4775"/>
              <a:ext cx="2210" cy="677"/>
            </a:xfrm>
            <a:prstGeom prst="roundRect">
              <a:avLst>
                <a:gd name="adj" fmla="val 50000"/>
              </a:avLst>
            </a:prstGeom>
            <a:solidFill>
              <a:srgbClr val="1AA3AA"/>
            </a:solidFill>
            <a:ln w="63500">
              <a:noFill/>
              <a:miter lim="400000"/>
            </a:ln>
          </p:spPr>
          <p:txBody>
            <a:bodyPr lIns="0" tIns="0" rIns="0" bIns="0" anchor="ctr"/>
            <a:p>
              <a:pPr marL="0" marR="0" lvl="0" indent="0" algn="l" defTabSz="584200" rtl="0" eaLnBrk="1" fontAlgn="auto" latinLnBrk="0" hangingPunct="1">
                <a:lnSpc>
                  <a:spcPct val="100000"/>
                </a:lnSpc>
                <a:spcBef>
                  <a:spcPts val="0"/>
                </a:spcBef>
                <a:spcAft>
                  <a:spcPts val="0"/>
                </a:spcAft>
                <a:buClrTx/>
                <a:buSzTx/>
                <a:buFontTx/>
                <a:buNone/>
                <a:defRPr sz="4000" b="1">
                  <a:solidFill>
                    <a:srgbClr val="FFFFFF"/>
                  </a:solidFill>
                  <a:effectLst>
                    <a:outerShdw blurRad="38100" dist="12700" dir="5400000" rotWithShape="0">
                      <a:srgbClr val="000000">
                        <a:alpha val="50000"/>
                      </a:srgbClr>
                    </a:outerShdw>
                  </a:effectLst>
                  <a:latin typeface="Open Sans" panose="020B0606030504020204"/>
                  <a:ea typeface="Open Sans" panose="020B0606030504020204"/>
                  <a:cs typeface="Open Sans" panose="020B0606030504020204"/>
                  <a:sym typeface="Open Sans" panose="020B0606030504020204"/>
                </a:defRPr>
              </a:pPr>
              <a:endParaRPr kumimoji="0" sz="4000" b="1"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sp>
          <p:nvSpPr>
            <p:cNvPr id="58" name="文本框 57"/>
            <p:cNvSpPr txBox="1"/>
            <p:nvPr>
              <p:custDataLst>
                <p:tags r:id="rId35"/>
              </p:custDataLst>
            </p:nvPr>
          </p:nvSpPr>
          <p:spPr>
            <a:xfrm>
              <a:off x="9139" y="4809"/>
              <a:ext cx="2086" cy="598"/>
            </a:xfrm>
            <a:prstGeom prst="rect">
              <a:avLst/>
            </a:prstGeom>
            <a:noFill/>
          </p:spPr>
          <p:txBody>
            <a:bodyPr wrap="square" lIns="90000" tIns="46800" rIns="90000" rtlCol="0" anchor="ctr" anchorCtr="0">
              <a:normAutofit fontScale="70000"/>
            </a:bodyPr>
            <a:p>
              <a:pPr marR="0" algn="ctr" defTabSz="914400" fontAlgn="auto">
                <a:lnSpc>
                  <a:spcPct val="120000"/>
                </a:lnSpc>
                <a:spcBef>
                  <a:spcPts val="0"/>
                </a:spcBef>
                <a:spcAft>
                  <a:spcPts val="0"/>
                </a:spcAft>
                <a:buClrTx/>
                <a:buSzTx/>
                <a:buFontTx/>
                <a:defRPr/>
              </a:pPr>
              <a:r>
                <a:rPr kumimoji="0" lang="zh-CN" altLang="en-US" sz="1715" kern="1200" cap="none" spc="300" normalizeH="0" noProof="0" dirty="0">
                  <a:solidFill>
                    <a:prstClr val="white"/>
                  </a:solidFill>
                  <a:latin typeface="微软雅黑" panose="020B0503020204020204" pitchFamily="34" charset="-122"/>
                  <a:ea typeface="微软雅黑" panose="020B0503020204020204" pitchFamily="34" charset="-122"/>
                  <a:cs typeface="+mn-cs"/>
                  <a:sym typeface="Arial" panose="020B0604020202020204" pitchFamily="34" charset="0"/>
                </a:rPr>
                <a:t>签订承销协议</a:t>
              </a:r>
              <a:endParaRPr kumimoji="0" lang="zh-CN" altLang="en-US" sz="1715" kern="1200" cap="none" spc="300" normalizeH="0" noProof="0" dirty="0">
                <a:solidFill>
                  <a:prstClr val="white"/>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sp>
          <p:nvSpPr>
            <p:cNvPr id="7" name="Oval 51"/>
            <p:cNvSpPr/>
            <p:nvPr>
              <p:custDataLst>
                <p:tags r:id="rId36"/>
              </p:custDataLst>
            </p:nvPr>
          </p:nvSpPr>
          <p:spPr>
            <a:xfrm>
              <a:off x="12736" y="4473"/>
              <a:ext cx="163" cy="163"/>
            </a:xfrm>
            <a:prstGeom prst="ellipse">
              <a:avLst/>
            </a:prstGeom>
            <a:solidFill>
              <a:sysClr val="window" lastClr="FFFFFF"/>
            </a:solidFill>
            <a:ln w="38100">
              <a:solidFill>
                <a:srgbClr val="FFC000"/>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8" name="Shape 2772"/>
            <p:cNvSpPr/>
            <p:nvPr>
              <p:custDataLst>
                <p:tags r:id="rId37"/>
              </p:custDataLst>
            </p:nvPr>
          </p:nvSpPr>
          <p:spPr>
            <a:xfrm>
              <a:off x="11713" y="4775"/>
              <a:ext cx="2210" cy="677"/>
            </a:xfrm>
            <a:prstGeom prst="roundRect">
              <a:avLst>
                <a:gd name="adj" fmla="val 50000"/>
              </a:avLst>
            </a:prstGeom>
            <a:solidFill>
              <a:srgbClr val="99C1E4"/>
            </a:solidFill>
            <a:ln w="63500">
              <a:noFill/>
              <a:miter lim="400000"/>
            </a:ln>
          </p:spPr>
          <p:txBody>
            <a:bodyPr lIns="0" tIns="0" rIns="0" bIns="0" anchor="ctr"/>
            <a:p>
              <a:pPr marL="0" marR="0" lvl="0" indent="0" algn="l" defTabSz="584200" rtl="0" eaLnBrk="1" fontAlgn="auto" latinLnBrk="0" hangingPunct="1">
                <a:lnSpc>
                  <a:spcPct val="100000"/>
                </a:lnSpc>
                <a:spcBef>
                  <a:spcPts val="0"/>
                </a:spcBef>
                <a:spcAft>
                  <a:spcPts val="0"/>
                </a:spcAft>
                <a:buClrTx/>
                <a:buSzTx/>
                <a:buFontTx/>
                <a:buNone/>
                <a:defRPr sz="4000" b="1">
                  <a:solidFill>
                    <a:srgbClr val="FFFFFF"/>
                  </a:solidFill>
                  <a:effectLst>
                    <a:outerShdw blurRad="38100" dist="12700" dir="5400000" rotWithShape="0">
                      <a:srgbClr val="000000">
                        <a:alpha val="50000"/>
                      </a:srgbClr>
                    </a:outerShdw>
                  </a:effectLst>
                  <a:latin typeface="Open Sans" panose="020B0606030504020204"/>
                  <a:ea typeface="Open Sans" panose="020B0606030504020204"/>
                  <a:cs typeface="Open Sans" panose="020B0606030504020204"/>
                  <a:sym typeface="Open Sans" panose="020B0606030504020204"/>
                </a:defRPr>
              </a:pPr>
              <a:endParaRPr kumimoji="0" sz="4000" b="1"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sp>
          <p:nvSpPr>
            <p:cNvPr id="9" name="文本框 8"/>
            <p:cNvSpPr txBox="1"/>
            <p:nvPr>
              <p:custDataLst>
                <p:tags r:id="rId38"/>
              </p:custDataLst>
            </p:nvPr>
          </p:nvSpPr>
          <p:spPr>
            <a:xfrm>
              <a:off x="11774" y="4815"/>
              <a:ext cx="2086" cy="598"/>
            </a:xfrm>
            <a:prstGeom prst="rect">
              <a:avLst/>
            </a:prstGeom>
            <a:noFill/>
          </p:spPr>
          <p:txBody>
            <a:bodyPr wrap="square" lIns="90000" tIns="46800" rIns="90000" rtlCol="0" anchor="ctr" anchorCtr="0">
              <a:noAutofit/>
            </a:bodyPr>
            <a:p>
              <a:pPr marR="0" algn="ctr" defTabSz="914400" fontAlgn="auto">
                <a:lnSpc>
                  <a:spcPct val="100000"/>
                </a:lnSpc>
                <a:spcBef>
                  <a:spcPts val="0"/>
                </a:spcBef>
                <a:spcAft>
                  <a:spcPts val="0"/>
                </a:spcAft>
                <a:buClrTx/>
                <a:buSzTx/>
                <a:buFontTx/>
                <a:defRPr/>
              </a:pPr>
              <a:r>
                <a:rPr kumimoji="0" lang="zh-CN" altLang="en-US" sz="1200" kern="1200" cap="none" spc="300" normalizeH="0" noProof="0">
                  <a:solidFill>
                    <a:prstClr val="white"/>
                  </a:solidFill>
                  <a:latin typeface="微软雅黑" panose="020B0503020204020204" pitchFamily="34" charset="-122"/>
                  <a:ea typeface="微软雅黑" panose="020B0503020204020204" pitchFamily="34" charset="-122"/>
                  <a:cs typeface="+mn-cs"/>
                  <a:sym typeface="Arial" panose="020B0604020202020204" pitchFamily="34" charset="0"/>
                </a:rPr>
                <a:t>订立承销</a:t>
              </a:r>
              <a:endParaRPr kumimoji="0" lang="zh-CN" altLang="en-US" sz="1200" kern="1200" cap="none" spc="300" normalizeH="0" noProof="0">
                <a:solidFill>
                  <a:prstClr val="white"/>
                </a:solidFill>
                <a:latin typeface="微软雅黑" panose="020B0503020204020204" pitchFamily="34" charset="-122"/>
                <a:ea typeface="微软雅黑" panose="020B0503020204020204" pitchFamily="34" charset="-122"/>
                <a:cs typeface="+mn-cs"/>
                <a:sym typeface="Arial" panose="020B0604020202020204" pitchFamily="34" charset="0"/>
              </a:endParaRPr>
            </a:p>
            <a:p>
              <a:pPr marR="0" algn="ctr" defTabSz="914400" fontAlgn="auto">
                <a:lnSpc>
                  <a:spcPct val="100000"/>
                </a:lnSpc>
                <a:spcBef>
                  <a:spcPts val="0"/>
                </a:spcBef>
                <a:spcAft>
                  <a:spcPts val="0"/>
                </a:spcAft>
                <a:buClrTx/>
                <a:buSzTx/>
                <a:buFontTx/>
                <a:defRPr/>
              </a:pPr>
              <a:r>
                <a:rPr kumimoji="0" lang="zh-CN" altLang="en-US" sz="1200" kern="1200" cap="none" spc="300" normalizeH="0" noProof="0">
                  <a:solidFill>
                    <a:prstClr val="white"/>
                  </a:solidFill>
                  <a:latin typeface="微软雅黑" panose="020B0503020204020204" pitchFamily="34" charset="-122"/>
                  <a:ea typeface="微软雅黑" panose="020B0503020204020204" pitchFamily="34" charset="-122"/>
                  <a:cs typeface="+mn-cs"/>
                  <a:sym typeface="Arial" panose="020B0604020202020204" pitchFamily="34" charset="0"/>
                </a:rPr>
                <a:t>团协议</a:t>
              </a:r>
              <a:endParaRPr kumimoji="0" lang="zh-CN" altLang="en-US" sz="1200" kern="1200" cap="none" spc="300" normalizeH="0" noProof="0">
                <a:solidFill>
                  <a:prstClr val="white"/>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sp>
          <p:nvSpPr>
            <p:cNvPr id="10" name="文本框 9"/>
            <p:cNvSpPr txBox="1"/>
            <p:nvPr>
              <p:custDataLst>
                <p:tags r:id="rId39"/>
              </p:custDataLst>
            </p:nvPr>
          </p:nvSpPr>
          <p:spPr>
            <a:xfrm>
              <a:off x="12346" y="3937"/>
              <a:ext cx="943" cy="580"/>
            </a:xfrm>
            <a:prstGeom prst="rect">
              <a:avLst/>
            </a:prstGeom>
            <a:noFill/>
          </p:spPr>
          <p:txBody>
            <a:bodyPr wrap="square" rtlCol="0">
              <a:spAutoFit/>
            </a:bodyPr>
            <a:p>
              <a:pPr marR="0" algn="ctr" defTabSz="914400" fontAlgn="auto">
                <a:spcBef>
                  <a:spcPts val="0"/>
                </a:spcBef>
                <a:spcAft>
                  <a:spcPts val="0"/>
                </a:spcAft>
                <a:buClrTx/>
                <a:buSzTx/>
                <a:buFontTx/>
                <a:defRPr/>
              </a:pPr>
              <a:r>
                <a:rPr kumimoji="0" lang="en-US" altLang="zh-CN" kern="1200" cap="none" spc="150" normalizeH="0" baseline="0" noProof="0">
                  <a:solidFill>
                    <a:srgbClr val="000000">
                      <a:lumMod val="50000"/>
                      <a:lumOff val="50000"/>
                    </a:srgbClr>
                  </a:solidFill>
                  <a:latin typeface="微软雅黑" panose="020B0503020204020204" pitchFamily="34" charset="-122"/>
                  <a:ea typeface="微软雅黑" panose="020B0503020204020204" pitchFamily="34" charset="-122"/>
                  <a:cs typeface="+mn-cs"/>
                  <a:sym typeface="Arial" panose="020B0604020202020204" pitchFamily="34" charset="0"/>
                </a:rPr>
                <a:t>05</a:t>
              </a:r>
              <a:endParaRPr kumimoji="0" lang="zh-CN" altLang="en-US" kern="1200" cap="none" spc="150" normalizeH="0" baseline="0" noProof="0">
                <a:solidFill>
                  <a:srgbClr val="000000">
                    <a:lumMod val="50000"/>
                    <a:lumOff val="50000"/>
                  </a:srgb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5" name="Oval 61"/>
            <p:cNvSpPr/>
            <p:nvPr>
              <p:custDataLst>
                <p:tags r:id="rId40"/>
              </p:custDataLst>
            </p:nvPr>
          </p:nvSpPr>
          <p:spPr>
            <a:xfrm>
              <a:off x="12798" y="7076"/>
              <a:ext cx="163" cy="163"/>
            </a:xfrm>
            <a:prstGeom prst="ellipse">
              <a:avLst/>
            </a:prstGeom>
            <a:solidFill>
              <a:sysClr val="window" lastClr="FFFFFF"/>
            </a:solidFill>
            <a:ln w="38100">
              <a:solidFill>
                <a:srgbClr val="9BBB59"/>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6" name="Shape 2772"/>
            <p:cNvSpPr/>
            <p:nvPr>
              <p:custDataLst>
                <p:tags r:id="rId41"/>
              </p:custDataLst>
            </p:nvPr>
          </p:nvSpPr>
          <p:spPr>
            <a:xfrm>
              <a:off x="11775" y="7362"/>
              <a:ext cx="2210" cy="677"/>
            </a:xfrm>
            <a:prstGeom prst="roundRect">
              <a:avLst>
                <a:gd name="adj" fmla="val 50000"/>
              </a:avLst>
            </a:prstGeom>
            <a:solidFill>
              <a:srgbClr val="9BBB59"/>
            </a:solidFill>
            <a:ln w="63500">
              <a:noFill/>
              <a:miter lim="400000"/>
            </a:ln>
          </p:spPr>
          <p:txBody>
            <a:bodyPr lIns="0" tIns="0" rIns="0" bIns="0" anchor="ctr"/>
            <a:p>
              <a:pPr marL="0" marR="0" lvl="0" indent="0" algn="l" defTabSz="584200" rtl="0" eaLnBrk="1" fontAlgn="auto" latinLnBrk="0" hangingPunct="1">
                <a:lnSpc>
                  <a:spcPct val="100000"/>
                </a:lnSpc>
                <a:spcBef>
                  <a:spcPts val="0"/>
                </a:spcBef>
                <a:spcAft>
                  <a:spcPts val="0"/>
                </a:spcAft>
                <a:buClrTx/>
                <a:buSzTx/>
                <a:buFontTx/>
                <a:buNone/>
                <a:defRPr sz="4000" b="1">
                  <a:solidFill>
                    <a:srgbClr val="FFFFFF"/>
                  </a:solidFill>
                  <a:effectLst>
                    <a:outerShdw blurRad="38100" dist="12700" dir="5400000" rotWithShape="0">
                      <a:srgbClr val="000000">
                        <a:alpha val="50000"/>
                      </a:srgbClr>
                    </a:outerShdw>
                  </a:effectLst>
                  <a:latin typeface="Open Sans" panose="020B0606030504020204"/>
                  <a:ea typeface="Open Sans" panose="020B0606030504020204"/>
                  <a:cs typeface="Open Sans" panose="020B0606030504020204"/>
                  <a:sym typeface="Open Sans" panose="020B0606030504020204"/>
                </a:defRPr>
              </a:pPr>
              <a:endParaRPr kumimoji="0" sz="4000" b="1"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sp>
          <p:nvSpPr>
            <p:cNvPr id="17" name="文本框 16"/>
            <p:cNvSpPr txBox="1"/>
            <p:nvPr>
              <p:custDataLst>
                <p:tags r:id="rId42"/>
              </p:custDataLst>
            </p:nvPr>
          </p:nvSpPr>
          <p:spPr>
            <a:xfrm>
              <a:off x="11836" y="7402"/>
              <a:ext cx="2086" cy="598"/>
            </a:xfrm>
            <a:prstGeom prst="rect">
              <a:avLst/>
            </a:prstGeom>
            <a:noFill/>
          </p:spPr>
          <p:txBody>
            <a:bodyPr wrap="square" lIns="90000" tIns="46800" rIns="90000" rtlCol="0" anchor="ctr" anchorCtr="0"/>
            <a:p>
              <a:pPr marR="0" algn="ctr" defTabSz="914400" fontAlgn="auto">
                <a:lnSpc>
                  <a:spcPct val="120000"/>
                </a:lnSpc>
                <a:spcBef>
                  <a:spcPts val="0"/>
                </a:spcBef>
                <a:spcAft>
                  <a:spcPts val="0"/>
                </a:spcAft>
                <a:buClrTx/>
                <a:buSzTx/>
                <a:buFontTx/>
                <a:defRPr/>
              </a:pPr>
              <a:r>
                <a:rPr kumimoji="0" lang="zh-CN" altLang="en-US" sz="1200" kern="1200" cap="none" spc="300" normalizeH="0" noProof="0">
                  <a:solidFill>
                    <a:prstClr val="white"/>
                  </a:solidFill>
                  <a:latin typeface="微软雅黑" panose="020B0503020204020204" pitchFamily="34" charset="-122"/>
                  <a:ea typeface="微软雅黑" panose="020B0503020204020204" pitchFamily="34" charset="-122"/>
                  <a:cs typeface="+mn-cs"/>
                  <a:sym typeface="Arial" panose="020B0604020202020204" pitchFamily="34" charset="0"/>
                </a:rPr>
                <a:t>呈报发行情况</a:t>
              </a:r>
              <a:endParaRPr kumimoji="0" lang="zh-CN" altLang="en-US" sz="1200" kern="1200" cap="none" spc="300" normalizeH="0" noProof="0">
                <a:solidFill>
                  <a:prstClr val="white"/>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sp>
          <p:nvSpPr>
            <p:cNvPr id="18" name="文本框 17"/>
            <p:cNvSpPr txBox="1"/>
            <p:nvPr>
              <p:custDataLst>
                <p:tags r:id="rId43"/>
              </p:custDataLst>
            </p:nvPr>
          </p:nvSpPr>
          <p:spPr>
            <a:xfrm>
              <a:off x="12408" y="6516"/>
              <a:ext cx="943" cy="580"/>
            </a:xfrm>
            <a:prstGeom prst="rect">
              <a:avLst/>
            </a:prstGeom>
            <a:noFill/>
          </p:spPr>
          <p:txBody>
            <a:bodyPr wrap="square" rtlCol="0">
              <a:spAutoFit/>
            </a:bodyPr>
            <a:p>
              <a:pPr marR="0" algn="ctr" defTabSz="914400" fontAlgn="auto">
                <a:spcBef>
                  <a:spcPts val="0"/>
                </a:spcBef>
                <a:spcAft>
                  <a:spcPts val="0"/>
                </a:spcAft>
                <a:buClrTx/>
                <a:buSzTx/>
                <a:buFontTx/>
                <a:defRPr/>
              </a:pPr>
              <a:r>
                <a:rPr kumimoji="0" lang="en-US" kern="1200" cap="none" spc="150" normalizeH="0" baseline="0" noProof="0">
                  <a:solidFill>
                    <a:srgbClr val="000000">
                      <a:lumMod val="50000"/>
                      <a:lumOff val="50000"/>
                    </a:srgbClr>
                  </a:solidFill>
                  <a:latin typeface="微软雅黑" panose="020B0503020204020204" pitchFamily="34" charset="-122"/>
                  <a:ea typeface="微软雅黑" panose="020B0503020204020204" pitchFamily="34" charset="-122"/>
                  <a:cs typeface="+mn-cs"/>
                  <a:sym typeface="Arial" panose="020B0604020202020204" pitchFamily="34" charset="0"/>
                </a:rPr>
                <a:t>10</a:t>
              </a:r>
              <a:endParaRPr kumimoji="0" lang="en-US" kern="1200" cap="none" spc="150" normalizeH="0" baseline="0" noProof="0">
                <a:solidFill>
                  <a:srgbClr val="000000">
                    <a:lumMod val="50000"/>
                    <a:lumOff val="50000"/>
                  </a:srgbClr>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127" name="Title 6"/>
          <p:cNvSpPr txBox="1"/>
          <p:nvPr>
            <p:custDataLst>
              <p:tags r:id="rId44"/>
            </p:custDataLst>
          </p:nvPr>
        </p:nvSpPr>
        <p:spPr>
          <a:xfrm>
            <a:off x="929323" y="1268730"/>
            <a:ext cx="9447213" cy="103124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1000"/>
              </a:spcBef>
              <a:spcAft>
                <a:spcPts val="0"/>
              </a:spcAft>
              <a:buClr>
                <a:srgbClr val="1F4E78"/>
              </a:buClr>
              <a:buSzPct val="120000"/>
              <a:buFont typeface="Wingdings" panose="05000000000000000000" charset="0"/>
            </a:pPr>
            <a:r>
              <a:rPr lang="zh-CN" altLang="en-US" sz="1800" b="1" strike="noStrike" spc="20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 债券的发行程序</a:t>
            </a:r>
            <a:endParaRPr lang="zh-CN" altLang="en-US" sz="1800" b="1" strike="noStrike" spc="20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1000"/>
              </a:spcBef>
              <a:spcAft>
                <a:spcPts val="0"/>
              </a:spcAft>
              <a:buClr>
                <a:srgbClr val="1F4E78"/>
              </a:buClr>
              <a:buSzPct val="120000"/>
              <a:buFont typeface="Wingdings" panose="05000000000000000000" charset="0"/>
            </a:pPr>
            <a:r>
              <a:rPr lang="zh-CN" altLang="en-US" sz="1800" b="1" strike="noStrike" spc="20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以公司和企业债券为例，说明我国企业债券的发行程序。</a:t>
            </a:r>
            <a:endParaRPr lang="zh-CN" altLang="en-US" sz="1800" b="1" strike="noStrike" spc="20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4" name="椭圆 3"/>
          <p:cNvSpPr/>
          <p:nvPr>
            <p:custDataLst>
              <p:tags r:id="rId45"/>
            </p:custDataLst>
          </p:nvPr>
        </p:nvSpPr>
        <p:spPr>
          <a:xfrm>
            <a:off x="9696297" y="2924899"/>
            <a:ext cx="2033193" cy="2104801"/>
          </a:xfrm>
          <a:prstGeom prst="ellipse">
            <a:avLst/>
          </a:prstGeom>
          <a:solidFill>
            <a:srgbClr val="1F74AD">
              <a:alpha val="86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p>
            <a:pPr algn="ctr" fontAlgn="base">
              <a:lnSpc>
                <a:spcPct val="130000"/>
              </a:lnSpc>
            </a:pPr>
            <a:endParaRPr strike="noStrike" noProof="1">
              <a:latin typeface="微软雅黑" panose="020B0503020204020204" pitchFamily="34" charset="-122"/>
              <a:ea typeface="微软雅黑" panose="020B0503020204020204" pitchFamily="34" charset="-122"/>
            </a:endParaRPr>
          </a:p>
        </p:txBody>
      </p:sp>
      <p:sp>
        <p:nvSpPr>
          <p:cNvPr id="5" name="文本框 4"/>
          <p:cNvSpPr txBox="1"/>
          <p:nvPr>
            <p:custDataLst>
              <p:tags r:id="rId46"/>
            </p:custDataLst>
          </p:nvPr>
        </p:nvSpPr>
        <p:spPr>
          <a:xfrm>
            <a:off x="2880360" y="4894580"/>
            <a:ext cx="1680210" cy="379730"/>
          </a:xfrm>
          <a:prstGeom prst="rect">
            <a:avLst/>
          </a:prstGeom>
          <a:noFill/>
        </p:spPr>
        <p:txBody>
          <a:bodyPr wrap="square" lIns="90000" tIns="46800" rIns="90000" rtlCol="0" anchor="ctr" anchorCtr="0">
            <a:noAutofit/>
          </a:bodyPr>
          <a:p>
            <a:pPr marR="0" algn="ctr" defTabSz="914400" fontAlgn="auto">
              <a:lnSpc>
                <a:spcPct val="100000"/>
              </a:lnSpc>
              <a:spcBef>
                <a:spcPts val="0"/>
              </a:spcBef>
              <a:spcAft>
                <a:spcPts val="0"/>
              </a:spcAft>
              <a:buClrTx/>
              <a:buSzTx/>
              <a:buFontTx/>
              <a:defRPr/>
            </a:pPr>
            <a:r>
              <a:rPr kumimoji="0" lang="zh-CN" altLang="en-US" sz="1100" kern="1200" cap="none" spc="300" normalizeH="0" noProof="0">
                <a:solidFill>
                  <a:prstClr val="white"/>
                </a:solidFill>
                <a:latin typeface="微软雅黑" panose="020B0503020204020204" pitchFamily="34" charset="-122"/>
                <a:ea typeface="微软雅黑" panose="020B0503020204020204" pitchFamily="34" charset="-122"/>
                <a:cs typeface="+mn-cs"/>
                <a:sym typeface="Arial" panose="020B0604020202020204" pitchFamily="34" charset="0"/>
              </a:rPr>
              <a:t>制作认购申请书、债券和债权者名簿</a:t>
            </a:r>
            <a:endParaRPr kumimoji="0" lang="zh-CN" altLang="en-US" sz="1100" kern="1200" cap="none" spc="300" normalizeH="0" noProof="0">
              <a:solidFill>
                <a:prstClr val="white"/>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spTree>
    <p:custDataLst>
      <p:tags r:id="rId47"/>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000" fill="hold">
                                          <p:stCondLst>
                                            <p:cond delay="0"/>
                                          </p:stCondLst>
                                        </p:cTn>
                                        <p:tgtEl>
                                          <p:spTgt spid="21"/>
                                        </p:tgtEl>
                                        <p:attrNameLst>
                                          <p:attrName>style.visibility</p:attrName>
                                        </p:attrNameLst>
                                      </p:cBhvr>
                                      <p:to>
                                        <p:strVal val="visible"/>
                                      </p:to>
                                    </p:set>
                                    <p:anim calcmode="lin" valueType="num">
                                      <p:cBhvr>
                                        <p:cTn id="7" dur="1000"/>
                                        <p:tgtEl>
                                          <p:spTgt spid="21"/>
                                        </p:tgtEl>
                                        <p:attrNameLst>
                                          <p:attrName>ppt_y</p:attrName>
                                        </p:attrNameLst>
                                      </p:cBhvr>
                                      <p:tavLst>
                                        <p:tav tm="0">
                                          <p:val>
                                            <p:strVal val="#ppt_y-#ppt_h*1.125000"/>
                                          </p:val>
                                        </p:tav>
                                        <p:tav tm="100000">
                                          <p:val>
                                            <p:strVal val="#ppt_y"/>
                                          </p:val>
                                        </p:tav>
                                      </p:tavLst>
                                    </p:anim>
                                    <p:animEffect transition="in" filter="wipe(down)">
                                      <p:cBhvr>
                                        <p:cTn id="8"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14375" y="2836863"/>
            <a:ext cx="2170113" cy="1184275"/>
          </a:xfrm>
          <a:prstGeom prst="rect">
            <a:avLst/>
          </a:prstGeom>
          <a:noFill/>
        </p:spPr>
        <p:txBody>
          <a:bodyPr wrap="square" lIns="101600" tIns="38100" rIns="63500" bIns="38100" rtlCol="0" anchor="ctr" anchorCtr="0">
            <a:noAutofit/>
          </a:bodyPr>
          <a:lstStyle/>
          <a:p>
            <a:pPr fontAlgn="auto">
              <a:spcBef>
                <a:spcPts val="0"/>
              </a:spcBef>
              <a:spcAft>
                <a:spcPts val="0"/>
              </a:spcAft>
              <a:buSzPct val="100000"/>
            </a:pPr>
            <a:r>
              <a:rPr lang="zh-CN" altLang="en-US" sz="3600" spc="300" noProof="1" dirty="0">
                <a:solidFill>
                  <a:schemeClr val="accent1">
                    <a:lumMod val="75000"/>
                  </a:schemeClr>
                </a:solidFill>
                <a:latin typeface="Arial" panose="020B0604020202020204" pitchFamily="34" charset="0"/>
                <a:ea typeface="微软雅黑" panose="020B0503020204020204" pitchFamily="34" charset="-122"/>
                <a:cs typeface="+mn-cs"/>
              </a:rPr>
              <a:t>学习目标</a:t>
            </a:r>
            <a:endParaRPr lang="zh-CN" altLang="en-US" sz="3600" spc="300" noProof="1" dirty="0">
              <a:solidFill>
                <a:schemeClr val="accent1">
                  <a:lumMod val="75000"/>
                </a:schemeClr>
              </a:solidFill>
              <a:latin typeface="Arial" panose="020B0604020202020204" pitchFamily="34" charset="0"/>
              <a:ea typeface="微软雅黑" panose="020B0503020204020204" pitchFamily="34" charset="-122"/>
            </a:endParaRPr>
          </a:p>
        </p:txBody>
      </p:sp>
      <p:grpSp>
        <p:nvGrpSpPr>
          <p:cNvPr id="70658" name="组合 7"/>
          <p:cNvGrpSpPr/>
          <p:nvPr/>
        </p:nvGrpSpPr>
        <p:grpSpPr>
          <a:xfrm>
            <a:off x="3365500" y="920750"/>
            <a:ext cx="8158163" cy="5059363"/>
            <a:chOff x="6403" y="547"/>
            <a:chExt cx="12139" cy="9676"/>
          </a:xfrm>
        </p:grpSpPr>
        <p:sp>
          <p:nvSpPr>
            <p:cNvPr id="4" name="矩形 3"/>
            <p:cNvSpPr/>
            <p:nvPr>
              <p:custDataLst>
                <p:tags r:id="rId2"/>
              </p:custDataLst>
            </p:nvPr>
          </p:nvSpPr>
          <p:spPr>
            <a:xfrm>
              <a:off x="6403" y="547"/>
              <a:ext cx="12139" cy="9676"/>
            </a:xfrm>
            <a:prstGeom prst="rect">
              <a:avLst/>
            </a:prstGeom>
            <a:pattFill prst="wdUpDiag">
              <a:fgClr>
                <a:schemeClr val="bg1"/>
              </a:fgClr>
              <a:bgClr>
                <a:srgbClr val="E8F0F6"/>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sp>
          <p:nvSpPr>
            <p:cNvPr id="5" name="矩形: 剪去对角 4"/>
            <p:cNvSpPr/>
            <p:nvPr>
              <p:custDataLst>
                <p:tags r:id="rId3"/>
              </p:custDataLst>
            </p:nvPr>
          </p:nvSpPr>
          <p:spPr>
            <a:xfrm>
              <a:off x="6840" y="905"/>
              <a:ext cx="11301" cy="8960"/>
            </a:xfrm>
            <a:prstGeom prst="snip2DiagRect">
              <a:avLst>
                <a:gd name="adj1" fmla="val 8418"/>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grpSp>
      <p:pic>
        <p:nvPicPr>
          <p:cNvPr id="70661" name="图片 8"/>
          <p:cNvPicPr>
            <a:picLocks noChangeAspect="1"/>
          </p:cNvPicPr>
          <p:nvPr/>
        </p:nvPicPr>
        <p:blipFill>
          <a:blip r:embed="rId4">
            <a:clrChange>
              <a:clrFrom>
                <a:srgbClr val="FFFFFF"/>
              </a:clrFrom>
              <a:clrTo>
                <a:srgbClr val="FFFFFF">
                  <a:alpha val="0"/>
                </a:srgbClr>
              </a:clrTo>
            </a:clrChange>
          </a:blip>
          <a:stretch>
            <a:fillRect/>
          </a:stretch>
        </p:blipFill>
        <p:spPr>
          <a:xfrm rot="6720000">
            <a:off x="3205163" y="900113"/>
            <a:ext cx="838200" cy="682625"/>
          </a:xfrm>
          <a:prstGeom prst="rect">
            <a:avLst/>
          </a:prstGeom>
          <a:noFill/>
          <a:ln w="9525">
            <a:noFill/>
          </a:ln>
        </p:spPr>
      </p:pic>
      <p:pic>
        <p:nvPicPr>
          <p:cNvPr id="70662" name="图片 9"/>
          <p:cNvPicPr>
            <a:picLocks noChangeAspect="1"/>
          </p:cNvPicPr>
          <p:nvPr/>
        </p:nvPicPr>
        <p:blipFill>
          <a:blip r:embed="rId5">
            <a:clrChange>
              <a:clrFrom>
                <a:srgbClr val="FFFFFF"/>
              </a:clrFrom>
              <a:clrTo>
                <a:srgbClr val="FFFFFF">
                  <a:alpha val="0"/>
                </a:srgbClr>
              </a:clrTo>
            </a:clrChange>
          </a:blip>
          <a:stretch>
            <a:fillRect/>
          </a:stretch>
        </p:blipFill>
        <p:spPr>
          <a:xfrm>
            <a:off x="10834688" y="5362575"/>
            <a:ext cx="733425" cy="673100"/>
          </a:xfrm>
          <a:prstGeom prst="rect">
            <a:avLst/>
          </a:prstGeom>
          <a:noFill/>
          <a:ln w="9525">
            <a:noFill/>
          </a:ln>
        </p:spPr>
      </p:pic>
      <p:sp>
        <p:nvSpPr>
          <p:cNvPr id="6" name="文本框 5"/>
          <p:cNvSpPr txBox="1"/>
          <p:nvPr>
            <p:custDataLst>
              <p:tags r:id="rId6"/>
            </p:custDataLst>
          </p:nvPr>
        </p:nvSpPr>
        <p:spPr>
          <a:xfrm>
            <a:off x="3916045" y="3500755"/>
            <a:ext cx="7338695" cy="2116455"/>
          </a:xfrm>
          <a:prstGeom prst="rect">
            <a:avLst/>
          </a:prstGeom>
          <a:noFill/>
        </p:spPr>
        <p:txBody>
          <a:bodyPr wrap="square" lIns="101600" tIns="0" rIns="82550" bIns="0" rtlCol="0">
            <a:noAutofit/>
          </a:bodyPr>
          <a:lstStyle>
            <a:defPPr>
              <a:defRPr lang="zh-CN"/>
            </a:defPPr>
            <a:lvl1pPr fontAlgn="auto">
              <a:lnSpc>
                <a:spcPct val="130000"/>
              </a:lnSpc>
              <a:spcAft>
                <a:spcPts val="1000"/>
              </a:spcAft>
              <a:defRPr sz="1600" spc="150"/>
            </a:lvl1pPr>
          </a:lstStyle>
          <a:p>
            <a:pPr marL="361950" indent="-361950" algn="l" fontAlgn="ctr">
              <a:lnSpc>
                <a:spcPct val="100000"/>
              </a:lnSpc>
              <a:spcBef>
                <a:spcPts val="1000"/>
              </a:spcBef>
              <a:spcAft>
                <a:spcPts val="0"/>
              </a:spcAft>
              <a:buClr>
                <a:schemeClr val="accent1">
                  <a:lumMod val="75000"/>
                </a:schemeClr>
              </a:buClr>
              <a:buSzPct val="100000"/>
              <a:buFont typeface="WPS-Bullets" pitchFamily="2" charset="0"/>
              <a:buChar char=""/>
            </a:pPr>
            <a:r>
              <a:rPr lang="zh-CN" altLang="en-US" sz="2000" b="1" strike="noStrike" noProof="1">
                <a:solidFill>
                  <a:srgbClr val="175094"/>
                </a:solidFill>
                <a:latin typeface="微软雅黑" panose="020B0503020204020204" pitchFamily="34" charset="-122"/>
                <a:ea typeface="微软雅黑" panose="020B0503020204020204" pitchFamily="34" charset="-122"/>
                <a:cs typeface="+mn-cs"/>
              </a:rPr>
              <a:t>【能力目标】</a:t>
            </a:r>
            <a:endParaRPr lang="zh-CN" altLang="en-US" b="1" strike="noStrike" noProof="1">
              <a:solidFill>
                <a:schemeClr val="tx1">
                  <a:lumMod val="75000"/>
                  <a:lumOff val="25000"/>
                </a:schemeClr>
              </a:solidFill>
              <a:latin typeface="微软雅黑" panose="020B0503020204020204" pitchFamily="34" charset="-122"/>
              <a:ea typeface="微软雅黑" panose="020B0503020204020204" pitchFamily="34" charset="-122"/>
            </a:endParaRPr>
          </a:p>
          <a:p>
            <a:pPr marL="644525" indent="-284480" algn="l" fontAlgn="ctr">
              <a:lnSpc>
                <a:spcPct val="12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rPr>
              <a:t>通过学习证券发行与交易程序，全面认识证券发行与交易的全过程；</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endParaRPr>
          </a:p>
          <a:p>
            <a:pPr marL="644525" indent="-284480" algn="l" fontAlgn="ctr">
              <a:lnSpc>
                <a:spcPct val="12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rPr>
              <a:t>通过学习证券投资存在风险，充分理解“投资有风险，入市需谨慎”这句话的意义；</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endParaRPr>
          </a:p>
          <a:p>
            <a:pPr marL="644525" indent="-284480" algn="l" fontAlgn="ctr">
              <a:lnSpc>
                <a:spcPct val="12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rPr>
              <a:t>通过学习证券投资收益相关知识，能准确计算证券投资的收益。</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
        <p:nvSpPr>
          <p:cNvPr id="12" name="文本框 11"/>
          <p:cNvSpPr txBox="1"/>
          <p:nvPr>
            <p:custDataLst>
              <p:tags r:id="rId7"/>
            </p:custDataLst>
          </p:nvPr>
        </p:nvSpPr>
        <p:spPr>
          <a:xfrm>
            <a:off x="3925888" y="1476375"/>
            <a:ext cx="7172325" cy="1635125"/>
          </a:xfrm>
          <a:prstGeom prst="rect">
            <a:avLst/>
          </a:prstGeom>
          <a:noFill/>
        </p:spPr>
        <p:txBody>
          <a:bodyPr wrap="square" lIns="101600" tIns="0" rIns="82550" bIns="0" rtlCol="0">
            <a:noAutofit/>
          </a:bodyPr>
          <a:lstStyle>
            <a:defPPr>
              <a:defRPr lang="zh-CN"/>
            </a:defPPr>
            <a:lvl1pPr fontAlgn="auto">
              <a:lnSpc>
                <a:spcPct val="130000"/>
              </a:lnSpc>
              <a:spcAft>
                <a:spcPts val="1000"/>
              </a:spcAft>
              <a:defRPr sz="1600" spc="150"/>
            </a:lvl1pPr>
          </a:lstStyle>
          <a:p>
            <a:pPr marL="361950" indent="-361950" algn="l" fontAlgn="ctr">
              <a:lnSpc>
                <a:spcPct val="130000"/>
              </a:lnSpc>
              <a:spcBef>
                <a:spcPts val="1000"/>
              </a:spcBef>
              <a:spcAft>
                <a:spcPts val="0"/>
              </a:spcAft>
              <a:buClr>
                <a:schemeClr val="accent1">
                  <a:lumMod val="75000"/>
                </a:schemeClr>
              </a:buClr>
              <a:buSzPct val="100000"/>
              <a:buFont typeface="WPS-Bullets" pitchFamily="2" charset="0"/>
              <a:buChar char=""/>
            </a:pPr>
            <a:r>
              <a:rPr lang="zh-CN" altLang="en-US" sz="2000" b="1" strike="noStrike" noProof="1">
                <a:solidFill>
                  <a:srgbClr val="175094"/>
                </a:solidFill>
                <a:latin typeface="微软雅黑" panose="020B0503020204020204" pitchFamily="34" charset="-122"/>
                <a:ea typeface="微软雅黑" panose="020B0503020204020204" pitchFamily="34" charset="-122"/>
                <a:cs typeface="+mn-cs"/>
              </a:rPr>
              <a:t>【知识目标】</a:t>
            </a:r>
            <a:endParaRPr lang="zh-CN" altLang="en-US" b="1" strike="noStrike" noProof="1">
              <a:solidFill>
                <a:schemeClr val="tx1">
                  <a:lumMod val="75000"/>
                  <a:lumOff val="25000"/>
                </a:schemeClr>
              </a:solidFill>
              <a:latin typeface="微软雅黑" panose="020B0503020204020204" pitchFamily="34" charset="-122"/>
              <a:ea typeface="微软雅黑" panose="020B0503020204020204" pitchFamily="34" charset="-122"/>
            </a:endParaRPr>
          </a:p>
          <a:p>
            <a:pPr marL="645795" indent="-285750" algn="l" fontAlgn="ctr">
              <a:lnSpc>
                <a:spcPct val="12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rPr>
              <a:t>理解证券投资的概念，对证券投资的作用有一个全面的认识；</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endParaRPr>
          </a:p>
          <a:p>
            <a:pPr marL="645795" indent="-285750" algn="l" fontAlgn="ctr">
              <a:lnSpc>
                <a:spcPct val="12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rPr>
              <a:t>熟悉证券投资的基本工具，掌握证券投资工具的基本特性；</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endParaRPr>
          </a:p>
          <a:p>
            <a:pPr marL="645795" indent="-285750" algn="l" fontAlgn="ctr">
              <a:lnSpc>
                <a:spcPct val="12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rPr>
              <a:t>理解证券投资的风险，掌握风险与收益之间的关系。</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endParaRPr>
          </a:p>
        </p:txBody>
      </p:sp>
    </p:spTree>
    <p:custDataLst>
      <p:tags r:id="rId8"/>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88065"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二、证券交易程序</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9" name="Title 6"/>
          <p:cNvSpPr txBox="1"/>
          <p:nvPr>
            <p:custDataLst>
              <p:tags r:id="rId1"/>
            </p:custDataLst>
          </p:nvPr>
        </p:nvSpPr>
        <p:spPr>
          <a:xfrm>
            <a:off x="927100" y="1316673"/>
            <a:ext cx="10439400" cy="117983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800"/>
              </a:spcBef>
              <a:spcAft>
                <a:spcPts val="0"/>
              </a:spcAft>
              <a:buSzPct val="100000"/>
              <a:buFont typeface="Wingdings" panose="05000000000000000000" charset="0"/>
              <a:buChar char="u"/>
            </a:pPr>
            <a:r>
              <a:rPr sz="1600" b="1" strike="noStrike" noProof="1">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对于一般的证券投资人来说，不能直接进入证券交易所进行交易，而要委托证券公司或证券经纪人代为在场内进行证券买卖交易的活动，即通常所说的证券委托。我国证券市场上的交易品种主要有股票、国债、基金、可转债和认股权证等。</a:t>
            </a:r>
            <a:endParaRPr sz="1600" b="1" strike="noStrike" noProof="1">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61" name="椭圆 60"/>
          <p:cNvSpPr/>
          <p:nvPr>
            <p:custDataLst>
              <p:tags r:id="rId2"/>
            </p:custDataLst>
          </p:nvPr>
        </p:nvSpPr>
        <p:spPr bwMode="auto">
          <a:xfrm>
            <a:off x="1428750" y="3132138"/>
            <a:ext cx="576263" cy="576263"/>
          </a:xfrm>
          <a:prstGeom prst="ellipse">
            <a:avLst/>
          </a:prstGeom>
          <a:solidFill>
            <a:srgbClr val="4276AA"/>
          </a:solidFill>
          <a:ln>
            <a:noFill/>
          </a:ln>
        </p:spPr>
        <p:txBody>
          <a:bodyPr anchor="ctr"/>
          <a:p>
            <a:pPr algn="ctr" fontAlgn="base">
              <a:lnSpc>
                <a:spcPct val="130000"/>
              </a:lnSpc>
            </a:pPr>
            <a:r>
              <a:rPr lang="en-US" sz="1400" strike="noStrike" spc="-100" noProof="1">
                <a:solidFill>
                  <a:schemeClr val="bg1"/>
                </a:solidFill>
                <a:uFillTx/>
                <a:latin typeface="微软雅黑" panose="020B0503020204020204" pitchFamily="34" charset="-122"/>
                <a:ea typeface="微软雅黑" panose="020B0503020204020204" pitchFamily="34" charset="-122"/>
                <a:cs typeface="+mn-cs"/>
              </a:rPr>
              <a:t>01</a:t>
            </a:r>
            <a:endParaRPr lang="en-US" sz="1400" strike="noStrike" spc="-100" noProof="1">
              <a:solidFill>
                <a:schemeClr val="bg1"/>
              </a:solidFill>
              <a:uFillTx/>
              <a:latin typeface="微软雅黑" panose="020B0503020204020204" pitchFamily="34" charset="-122"/>
              <a:ea typeface="微软雅黑" panose="020B0503020204020204" pitchFamily="34" charset="-122"/>
              <a:cs typeface="+mn-cs"/>
            </a:endParaRPr>
          </a:p>
        </p:txBody>
      </p:sp>
      <p:sp>
        <p:nvSpPr>
          <p:cNvPr id="88072" name="任意多边形 44"/>
          <p:cNvSpPr/>
          <p:nvPr>
            <p:custDataLst>
              <p:tags r:id="rId3"/>
            </p:custDataLst>
          </p:nvPr>
        </p:nvSpPr>
        <p:spPr>
          <a:xfrm>
            <a:off x="4467225" y="3582988"/>
            <a:ext cx="1230313" cy="1574800"/>
          </a:xfrm>
          <a:custGeom>
            <a:avLst/>
            <a:gdLst/>
            <a:ahLst/>
            <a:cxnLst>
              <a:cxn ang="0">
                <a:pos x="1230144" y="0"/>
              </a:cxn>
              <a:cxn ang="0">
                <a:pos x="579860" y="98851"/>
              </a:cxn>
              <a:cxn ang="0">
                <a:pos x="151333" y="371440"/>
              </a:cxn>
              <a:cxn ang="0">
                <a:pos x="37458" y="555662"/>
              </a:cxn>
              <a:cxn ang="0">
                <a:pos x="67425" y="918116"/>
              </a:cxn>
              <a:cxn ang="0">
                <a:pos x="446507" y="1574128"/>
              </a:cxn>
              <a:cxn ang="0">
                <a:pos x="458494" y="1172732"/>
              </a:cxn>
              <a:cxn ang="0">
                <a:pos x="876533" y="268096"/>
              </a:cxn>
              <a:cxn ang="0">
                <a:pos x="1230144" y="0"/>
              </a:cxn>
            </a:cxnLst>
            <a:pathLst>
              <a:path w="821" h="1051">
                <a:moveTo>
                  <a:pt x="821" y="0"/>
                </a:moveTo>
                <a:cubicBezTo>
                  <a:pt x="701" y="2"/>
                  <a:pt x="539" y="17"/>
                  <a:pt x="387" y="66"/>
                </a:cubicBezTo>
                <a:cubicBezTo>
                  <a:pt x="269" y="104"/>
                  <a:pt x="173" y="165"/>
                  <a:pt x="101" y="248"/>
                </a:cubicBezTo>
                <a:cubicBezTo>
                  <a:pt x="48" y="310"/>
                  <a:pt x="27" y="363"/>
                  <a:pt x="25" y="371"/>
                </a:cubicBezTo>
                <a:cubicBezTo>
                  <a:pt x="0" y="450"/>
                  <a:pt x="9" y="550"/>
                  <a:pt x="45" y="613"/>
                </a:cubicBezTo>
                <a:cubicBezTo>
                  <a:pt x="298" y="1051"/>
                  <a:pt x="298" y="1051"/>
                  <a:pt x="298" y="1051"/>
                </a:cubicBezTo>
                <a:cubicBezTo>
                  <a:pt x="285" y="978"/>
                  <a:pt x="283" y="889"/>
                  <a:pt x="306" y="783"/>
                </a:cubicBezTo>
                <a:cubicBezTo>
                  <a:pt x="371" y="478"/>
                  <a:pt x="564" y="209"/>
                  <a:pt x="585" y="179"/>
                </a:cubicBezTo>
                <a:cubicBezTo>
                  <a:pt x="644" y="96"/>
                  <a:pt x="727" y="34"/>
                  <a:pt x="821" y="0"/>
                </a:cubicBezTo>
              </a:path>
            </a:pathLst>
          </a:custGeom>
          <a:solidFill>
            <a:srgbClr val="5268A5"/>
          </a:solidFill>
          <a:ln w="9525">
            <a:noFill/>
          </a:ln>
        </p:spPr>
        <p:txBody>
          <a:bodyPr/>
          <a:p>
            <a:endParaRPr lang="zh-CN" altLang="en-US"/>
          </a:p>
        </p:txBody>
      </p:sp>
      <p:sp>
        <p:nvSpPr>
          <p:cNvPr id="88073" name="任意多边形 45"/>
          <p:cNvSpPr/>
          <p:nvPr>
            <p:custDataLst>
              <p:tags r:id="rId4"/>
            </p:custDataLst>
          </p:nvPr>
        </p:nvSpPr>
        <p:spPr>
          <a:xfrm>
            <a:off x="4675188" y="3094038"/>
            <a:ext cx="1757362" cy="871537"/>
          </a:xfrm>
          <a:custGeom>
            <a:avLst/>
            <a:gdLst/>
            <a:ahLst/>
            <a:cxnLst>
              <a:cxn ang="0">
                <a:pos x="759795" y="0"/>
              </a:cxn>
              <a:cxn ang="0">
                <a:pos x="678870" y="5991"/>
              </a:cxn>
              <a:cxn ang="0">
                <a:pos x="380647" y="214188"/>
              </a:cxn>
              <a:cxn ang="0">
                <a:pos x="0" y="871731"/>
              </a:cxn>
              <a:cxn ang="0">
                <a:pos x="355170" y="680010"/>
              </a:cxn>
              <a:cxn ang="0">
                <a:pos x="1080498" y="578158"/>
              </a:cxn>
              <a:cxn ang="0">
                <a:pos x="1345752" y="590140"/>
              </a:cxn>
              <a:cxn ang="0">
                <a:pos x="1756372" y="760892"/>
              </a:cxn>
              <a:cxn ang="0">
                <a:pos x="1345752" y="248638"/>
              </a:cxn>
              <a:cxn ang="0">
                <a:pos x="759795" y="0"/>
              </a:cxn>
            </a:cxnLst>
            <a:pathLst>
              <a:path w="1172" h="582">
                <a:moveTo>
                  <a:pt x="507" y="0"/>
                </a:moveTo>
                <a:cubicBezTo>
                  <a:pt x="477" y="0"/>
                  <a:pt x="457" y="4"/>
                  <a:pt x="453" y="4"/>
                </a:cubicBezTo>
                <a:cubicBezTo>
                  <a:pt x="372" y="23"/>
                  <a:pt x="290" y="80"/>
                  <a:pt x="254" y="143"/>
                </a:cubicBezTo>
                <a:cubicBezTo>
                  <a:pt x="0" y="582"/>
                  <a:pt x="0" y="582"/>
                  <a:pt x="0" y="582"/>
                </a:cubicBezTo>
                <a:cubicBezTo>
                  <a:pt x="57" y="534"/>
                  <a:pt x="134" y="487"/>
                  <a:pt x="237" y="454"/>
                </a:cubicBezTo>
                <a:cubicBezTo>
                  <a:pt x="411" y="397"/>
                  <a:pt x="596" y="386"/>
                  <a:pt x="721" y="386"/>
                </a:cubicBezTo>
                <a:cubicBezTo>
                  <a:pt x="812" y="386"/>
                  <a:pt x="879" y="392"/>
                  <a:pt x="898" y="394"/>
                </a:cubicBezTo>
                <a:cubicBezTo>
                  <a:pt x="1000" y="403"/>
                  <a:pt x="1095" y="444"/>
                  <a:pt x="1172" y="508"/>
                </a:cubicBezTo>
                <a:cubicBezTo>
                  <a:pt x="1108" y="403"/>
                  <a:pt x="1015" y="272"/>
                  <a:pt x="898" y="166"/>
                </a:cubicBezTo>
                <a:cubicBezTo>
                  <a:pt x="739" y="22"/>
                  <a:pt x="585" y="0"/>
                  <a:pt x="507" y="0"/>
                </a:cubicBezTo>
              </a:path>
            </a:pathLst>
          </a:custGeom>
          <a:solidFill>
            <a:srgbClr val="4276AA"/>
          </a:solidFill>
          <a:ln w="9525">
            <a:noFill/>
          </a:ln>
        </p:spPr>
        <p:txBody>
          <a:bodyPr/>
          <a:p>
            <a:endParaRPr lang="zh-CN" altLang="en-US"/>
          </a:p>
        </p:txBody>
      </p:sp>
      <p:sp>
        <p:nvSpPr>
          <p:cNvPr id="88074" name="任意多边形 46"/>
          <p:cNvSpPr/>
          <p:nvPr>
            <p:custDataLst>
              <p:tags r:id="rId5"/>
            </p:custDataLst>
          </p:nvPr>
        </p:nvSpPr>
        <p:spPr>
          <a:xfrm>
            <a:off x="5713413" y="2947988"/>
            <a:ext cx="1250950" cy="1463675"/>
          </a:xfrm>
          <a:custGeom>
            <a:avLst/>
            <a:gdLst/>
            <a:ahLst/>
            <a:cxnLst>
              <a:cxn ang="0">
                <a:pos x="760884" y="0"/>
              </a:cxn>
              <a:cxn ang="0">
                <a:pos x="0" y="0"/>
              </a:cxn>
              <a:cxn ang="0">
                <a:pos x="344494" y="211286"/>
              </a:cxn>
              <a:cxn ang="0">
                <a:pos x="912162" y="1011478"/>
              </a:cxn>
              <a:cxn ang="0">
                <a:pos x="985554" y="1336650"/>
              </a:cxn>
              <a:cxn ang="0">
                <a:pos x="975070" y="1464022"/>
              </a:cxn>
              <a:cxn ang="0">
                <a:pos x="1213221" y="854137"/>
              </a:cxn>
              <a:cxn ang="0">
                <a:pos x="1192251" y="346150"/>
              </a:cxn>
              <a:cxn ang="0">
                <a:pos x="1090401" y="155842"/>
              </a:cxn>
              <a:cxn ang="0">
                <a:pos x="760884" y="0"/>
              </a:cxn>
            </a:cxnLst>
            <a:pathLst>
              <a:path w="836" h="977">
                <a:moveTo>
                  <a:pt x="508" y="0"/>
                </a:moveTo>
                <a:cubicBezTo>
                  <a:pt x="0" y="0"/>
                  <a:pt x="0" y="0"/>
                  <a:pt x="0" y="0"/>
                </a:cubicBezTo>
                <a:cubicBezTo>
                  <a:pt x="70" y="25"/>
                  <a:pt x="150" y="68"/>
                  <a:pt x="230" y="141"/>
                </a:cubicBezTo>
                <a:cubicBezTo>
                  <a:pt x="443" y="333"/>
                  <a:pt x="574" y="598"/>
                  <a:pt x="609" y="675"/>
                </a:cubicBezTo>
                <a:cubicBezTo>
                  <a:pt x="642" y="743"/>
                  <a:pt x="658" y="816"/>
                  <a:pt x="658" y="892"/>
                </a:cubicBezTo>
                <a:cubicBezTo>
                  <a:pt x="658" y="921"/>
                  <a:pt x="656" y="949"/>
                  <a:pt x="651" y="977"/>
                </a:cubicBezTo>
                <a:cubicBezTo>
                  <a:pt x="711" y="869"/>
                  <a:pt x="777" y="724"/>
                  <a:pt x="810" y="570"/>
                </a:cubicBezTo>
                <a:cubicBezTo>
                  <a:pt x="836" y="448"/>
                  <a:pt x="831" y="334"/>
                  <a:pt x="796" y="231"/>
                </a:cubicBezTo>
                <a:cubicBezTo>
                  <a:pt x="769" y="154"/>
                  <a:pt x="733" y="110"/>
                  <a:pt x="728" y="104"/>
                </a:cubicBezTo>
                <a:cubicBezTo>
                  <a:pt x="671" y="43"/>
                  <a:pt x="581" y="0"/>
                  <a:pt x="508" y="0"/>
                </a:cubicBezTo>
              </a:path>
            </a:pathLst>
          </a:custGeom>
          <a:solidFill>
            <a:srgbClr val="1891AB"/>
          </a:solidFill>
          <a:ln w="9525">
            <a:noFill/>
          </a:ln>
        </p:spPr>
        <p:txBody>
          <a:bodyPr/>
          <a:p>
            <a:endParaRPr lang="zh-CN" altLang="en-US"/>
          </a:p>
        </p:txBody>
      </p:sp>
      <p:sp>
        <p:nvSpPr>
          <p:cNvPr id="88075" name="任意多边形 47"/>
          <p:cNvSpPr/>
          <p:nvPr>
            <p:custDataLst>
              <p:tags r:id="rId6"/>
            </p:custDataLst>
          </p:nvPr>
        </p:nvSpPr>
        <p:spPr>
          <a:xfrm>
            <a:off x="6208713" y="3409950"/>
            <a:ext cx="1228725" cy="1574800"/>
          </a:xfrm>
          <a:custGeom>
            <a:avLst/>
            <a:gdLst/>
            <a:ahLst/>
            <a:cxnLst>
              <a:cxn ang="0">
                <a:pos x="782124" y="0"/>
              </a:cxn>
              <a:cxn ang="0">
                <a:pos x="771636" y="402898"/>
              </a:cxn>
              <a:cxn ang="0">
                <a:pos x="352105" y="1307548"/>
              </a:cxn>
              <a:cxn ang="0">
                <a:pos x="0" y="1575648"/>
              </a:cxn>
              <a:cxn ang="0">
                <a:pos x="648773" y="1476795"/>
              </a:cxn>
              <a:cxn ang="0">
                <a:pos x="1192665" y="1019977"/>
              </a:cxn>
              <a:cxn ang="0">
                <a:pos x="1161200" y="657518"/>
              </a:cxn>
              <a:cxn ang="0">
                <a:pos x="782124" y="0"/>
              </a:cxn>
            </a:cxnLst>
            <a:pathLst>
              <a:path w="820" h="1052">
                <a:moveTo>
                  <a:pt x="522" y="0"/>
                </a:moveTo>
                <a:cubicBezTo>
                  <a:pt x="535" y="74"/>
                  <a:pt x="537" y="163"/>
                  <a:pt x="515" y="269"/>
                </a:cubicBezTo>
                <a:cubicBezTo>
                  <a:pt x="449" y="574"/>
                  <a:pt x="257" y="843"/>
                  <a:pt x="235" y="873"/>
                </a:cubicBezTo>
                <a:cubicBezTo>
                  <a:pt x="176" y="956"/>
                  <a:pt x="93" y="1018"/>
                  <a:pt x="0" y="1052"/>
                </a:cubicBezTo>
                <a:cubicBezTo>
                  <a:pt x="119" y="1050"/>
                  <a:pt x="281" y="1035"/>
                  <a:pt x="433" y="986"/>
                </a:cubicBezTo>
                <a:cubicBezTo>
                  <a:pt x="715" y="895"/>
                  <a:pt x="791" y="694"/>
                  <a:pt x="796" y="681"/>
                </a:cubicBezTo>
                <a:cubicBezTo>
                  <a:pt x="820" y="602"/>
                  <a:pt x="812" y="502"/>
                  <a:pt x="775" y="439"/>
                </a:cubicBezTo>
                <a:cubicBezTo>
                  <a:pt x="522" y="0"/>
                  <a:pt x="522" y="0"/>
                  <a:pt x="522" y="0"/>
                </a:cubicBezTo>
              </a:path>
            </a:pathLst>
          </a:custGeom>
          <a:solidFill>
            <a:srgbClr val="00A09D"/>
          </a:solidFill>
          <a:ln w="9525">
            <a:noFill/>
          </a:ln>
        </p:spPr>
        <p:txBody>
          <a:bodyPr/>
          <a:p>
            <a:endParaRPr lang="zh-CN" altLang="en-US"/>
          </a:p>
        </p:txBody>
      </p:sp>
      <p:sp>
        <p:nvSpPr>
          <p:cNvPr id="88076" name="任意多边形 48"/>
          <p:cNvSpPr/>
          <p:nvPr>
            <p:custDataLst>
              <p:tags r:id="rId7"/>
            </p:custDataLst>
          </p:nvPr>
        </p:nvSpPr>
        <p:spPr>
          <a:xfrm>
            <a:off x="4886325" y="4156075"/>
            <a:ext cx="1306513" cy="1463675"/>
          </a:xfrm>
          <a:custGeom>
            <a:avLst/>
            <a:gdLst/>
            <a:ahLst/>
            <a:cxnLst>
              <a:cxn ang="0">
                <a:pos x="331012" y="0"/>
              </a:cxn>
              <a:cxn ang="0">
                <a:pos x="92863" y="609884"/>
              </a:cxn>
              <a:cxn ang="0">
                <a:pos x="217180" y="1308179"/>
              </a:cxn>
              <a:cxn ang="0">
                <a:pos x="546695" y="1464022"/>
              </a:cxn>
              <a:cxn ang="0">
                <a:pos x="1306078" y="1464022"/>
              </a:cxn>
              <a:cxn ang="0">
                <a:pos x="961584" y="1252735"/>
              </a:cxn>
              <a:cxn ang="0">
                <a:pos x="393920" y="452543"/>
              </a:cxn>
              <a:cxn ang="0">
                <a:pos x="320528" y="127371"/>
              </a:cxn>
              <a:cxn ang="0">
                <a:pos x="331012" y="0"/>
              </a:cxn>
            </a:cxnLst>
            <a:pathLst>
              <a:path w="872" h="977">
                <a:moveTo>
                  <a:pt x="221" y="0"/>
                </a:moveTo>
                <a:cubicBezTo>
                  <a:pt x="162" y="108"/>
                  <a:pt x="95" y="253"/>
                  <a:pt x="62" y="407"/>
                </a:cubicBezTo>
                <a:cubicBezTo>
                  <a:pt x="0" y="697"/>
                  <a:pt x="136" y="863"/>
                  <a:pt x="145" y="873"/>
                </a:cubicBezTo>
                <a:cubicBezTo>
                  <a:pt x="201" y="934"/>
                  <a:pt x="292" y="977"/>
                  <a:pt x="365" y="977"/>
                </a:cubicBezTo>
                <a:cubicBezTo>
                  <a:pt x="872" y="977"/>
                  <a:pt x="872" y="977"/>
                  <a:pt x="872" y="977"/>
                </a:cubicBezTo>
                <a:cubicBezTo>
                  <a:pt x="802" y="952"/>
                  <a:pt x="723" y="909"/>
                  <a:pt x="642" y="836"/>
                </a:cubicBezTo>
                <a:cubicBezTo>
                  <a:pt x="429" y="644"/>
                  <a:pt x="298" y="379"/>
                  <a:pt x="263" y="302"/>
                </a:cubicBezTo>
                <a:cubicBezTo>
                  <a:pt x="230" y="234"/>
                  <a:pt x="214" y="161"/>
                  <a:pt x="214" y="85"/>
                </a:cubicBezTo>
                <a:cubicBezTo>
                  <a:pt x="214" y="56"/>
                  <a:pt x="216" y="28"/>
                  <a:pt x="221" y="0"/>
                </a:cubicBezTo>
              </a:path>
            </a:pathLst>
          </a:custGeom>
          <a:solidFill>
            <a:srgbClr val="5E5CA2"/>
          </a:solidFill>
          <a:ln w="9525">
            <a:noFill/>
          </a:ln>
        </p:spPr>
        <p:txBody>
          <a:bodyPr/>
          <a:p>
            <a:endParaRPr lang="zh-CN" altLang="en-US"/>
          </a:p>
        </p:txBody>
      </p:sp>
      <p:sp>
        <p:nvSpPr>
          <p:cNvPr id="88077" name="任意多边形 49"/>
          <p:cNvSpPr/>
          <p:nvPr>
            <p:custDataLst>
              <p:tags r:id="rId8"/>
            </p:custDataLst>
          </p:nvPr>
        </p:nvSpPr>
        <p:spPr>
          <a:xfrm>
            <a:off x="5473700" y="4745038"/>
            <a:ext cx="1754188" cy="873125"/>
          </a:xfrm>
          <a:custGeom>
            <a:avLst/>
            <a:gdLst/>
            <a:ahLst/>
            <a:cxnLst>
              <a:cxn ang="0">
                <a:pos x="1755612" y="0"/>
              </a:cxn>
              <a:cxn ang="0">
                <a:pos x="1402092" y="191720"/>
              </a:cxn>
              <a:cxn ang="0">
                <a:pos x="675581" y="293572"/>
              </a:cxn>
              <a:cxn ang="0">
                <a:pos x="411939" y="281590"/>
              </a:cxn>
              <a:cxn ang="0">
                <a:pos x="0" y="110838"/>
              </a:cxn>
              <a:cxn ang="0">
                <a:pos x="410441" y="623092"/>
              </a:cxn>
              <a:cxn ang="0">
                <a:pos x="996145" y="871731"/>
              </a:cxn>
              <a:cxn ang="0">
                <a:pos x="1077035" y="865739"/>
              </a:cxn>
              <a:cxn ang="0">
                <a:pos x="1376627" y="657542"/>
              </a:cxn>
              <a:cxn ang="0">
                <a:pos x="1755612" y="0"/>
              </a:cxn>
            </a:cxnLst>
            <a:pathLst>
              <a:path w="1172" h="582">
                <a:moveTo>
                  <a:pt x="1172" y="0"/>
                </a:moveTo>
                <a:cubicBezTo>
                  <a:pt x="1115" y="48"/>
                  <a:pt x="1038" y="95"/>
                  <a:pt x="936" y="128"/>
                </a:cubicBezTo>
                <a:cubicBezTo>
                  <a:pt x="761" y="185"/>
                  <a:pt x="576" y="196"/>
                  <a:pt x="451" y="196"/>
                </a:cubicBezTo>
                <a:cubicBezTo>
                  <a:pt x="360" y="196"/>
                  <a:pt x="293" y="190"/>
                  <a:pt x="275" y="188"/>
                </a:cubicBezTo>
                <a:cubicBezTo>
                  <a:pt x="173" y="179"/>
                  <a:pt x="77" y="138"/>
                  <a:pt x="0" y="74"/>
                </a:cubicBezTo>
                <a:cubicBezTo>
                  <a:pt x="64" y="179"/>
                  <a:pt x="157" y="310"/>
                  <a:pt x="274" y="416"/>
                </a:cubicBezTo>
                <a:cubicBezTo>
                  <a:pt x="434" y="560"/>
                  <a:pt x="588" y="582"/>
                  <a:pt x="665" y="582"/>
                </a:cubicBezTo>
                <a:cubicBezTo>
                  <a:pt x="695" y="582"/>
                  <a:pt x="715" y="578"/>
                  <a:pt x="719" y="578"/>
                </a:cubicBezTo>
                <a:cubicBezTo>
                  <a:pt x="800" y="559"/>
                  <a:pt x="882" y="502"/>
                  <a:pt x="919" y="439"/>
                </a:cubicBezTo>
                <a:cubicBezTo>
                  <a:pt x="1172" y="0"/>
                  <a:pt x="1172" y="0"/>
                  <a:pt x="1172" y="0"/>
                </a:cubicBezTo>
              </a:path>
            </a:pathLst>
          </a:custGeom>
          <a:solidFill>
            <a:srgbClr val="2C85AE"/>
          </a:solidFill>
          <a:ln w="9525">
            <a:noFill/>
          </a:ln>
        </p:spPr>
        <p:txBody>
          <a:bodyPr/>
          <a:p>
            <a:endParaRPr lang="zh-CN" altLang="en-US"/>
          </a:p>
        </p:txBody>
      </p:sp>
      <p:sp>
        <p:nvSpPr>
          <p:cNvPr id="88078" name="任意多边形 50"/>
          <p:cNvSpPr/>
          <p:nvPr>
            <p:custDataLst>
              <p:tags r:id="rId9"/>
            </p:custDataLst>
          </p:nvPr>
        </p:nvSpPr>
        <p:spPr>
          <a:xfrm>
            <a:off x="5326063" y="3332163"/>
            <a:ext cx="455612" cy="428625"/>
          </a:xfrm>
          <a:custGeom>
            <a:avLst/>
            <a:gdLst/>
            <a:ahLst/>
            <a:cxnLst>
              <a:cxn ang="0">
                <a:pos x="250716" y="78216"/>
              </a:cxn>
              <a:cxn ang="0">
                <a:pos x="313429" y="78216"/>
              </a:cxn>
              <a:cxn ang="0">
                <a:pos x="329301" y="87824"/>
              </a:cxn>
              <a:cxn ang="0">
                <a:pos x="354654" y="136147"/>
              </a:cxn>
              <a:cxn ang="0">
                <a:pos x="347069" y="160343"/>
              </a:cxn>
              <a:cxn ang="0">
                <a:pos x="338782" y="162377"/>
              </a:cxn>
              <a:cxn ang="0">
                <a:pos x="322910" y="152769"/>
              </a:cxn>
              <a:cxn ang="0">
                <a:pos x="302544" y="113984"/>
              </a:cxn>
              <a:cxn ang="0">
                <a:pos x="267360" y="113984"/>
              </a:cxn>
              <a:cxn ang="0">
                <a:pos x="318697" y="192675"/>
              </a:cxn>
              <a:cxn ang="0">
                <a:pos x="330635" y="188747"/>
              </a:cxn>
              <a:cxn ang="0">
                <a:pos x="340749" y="196883"/>
              </a:cxn>
              <a:cxn ang="0">
                <a:pos x="351353" y="222553"/>
              </a:cxn>
              <a:cxn ang="0">
                <a:pos x="351634" y="222833"/>
              </a:cxn>
              <a:cxn ang="0">
                <a:pos x="403884" y="290512"/>
              </a:cxn>
              <a:cxn ang="0">
                <a:pos x="430782" y="278730"/>
              </a:cxn>
              <a:cxn ang="0">
                <a:pos x="454379" y="287847"/>
              </a:cxn>
              <a:cxn ang="0">
                <a:pos x="445248" y="311483"/>
              </a:cxn>
              <a:cxn ang="0">
                <a:pos x="188002" y="418648"/>
              </a:cxn>
              <a:cxn ang="0">
                <a:pos x="128588" y="429870"/>
              </a:cxn>
              <a:cxn ang="0">
                <a:pos x="77672" y="415142"/>
              </a:cxn>
              <a:cxn ang="0">
                <a:pos x="76128" y="389893"/>
              </a:cxn>
              <a:cxn ang="0">
                <a:pos x="100988" y="387929"/>
              </a:cxn>
              <a:cxn ang="0">
                <a:pos x="176203" y="384843"/>
              </a:cxn>
              <a:cxn ang="0">
                <a:pos x="328739" y="322915"/>
              </a:cxn>
              <a:cxn ang="0">
                <a:pos x="296153" y="281325"/>
              </a:cxn>
              <a:cxn ang="0">
                <a:pos x="164615" y="333645"/>
              </a:cxn>
              <a:cxn ang="0">
                <a:pos x="163140" y="334136"/>
              </a:cxn>
              <a:cxn ang="0">
                <a:pos x="148533" y="335609"/>
              </a:cxn>
              <a:cxn ang="0">
                <a:pos x="75917" y="318005"/>
              </a:cxn>
              <a:cxn ang="0">
                <a:pos x="67770" y="304820"/>
              </a:cxn>
              <a:cxn ang="0">
                <a:pos x="77461" y="292757"/>
              </a:cxn>
              <a:cxn ang="0">
                <a:pos x="219323" y="245066"/>
              </a:cxn>
              <a:cxn ang="0">
                <a:pos x="177256" y="167076"/>
              </a:cxn>
              <a:cxn ang="0">
                <a:pos x="152044" y="242190"/>
              </a:cxn>
              <a:cxn ang="0">
                <a:pos x="73529" y="264212"/>
              </a:cxn>
              <a:cxn ang="0">
                <a:pos x="68683" y="264844"/>
              </a:cxn>
              <a:cxn ang="0">
                <a:pos x="61941" y="263370"/>
              </a:cxn>
              <a:cxn ang="0">
                <a:pos x="55199" y="344586"/>
              </a:cxn>
              <a:cxn ang="0">
                <a:pos x="81113" y="344586"/>
              </a:cxn>
              <a:cxn ang="0">
                <a:pos x="90103" y="353564"/>
              </a:cxn>
              <a:cxn ang="0">
                <a:pos x="81113" y="362470"/>
              </a:cxn>
              <a:cxn ang="0">
                <a:pos x="8919" y="362470"/>
              </a:cxn>
              <a:cxn ang="0">
                <a:pos x="0" y="353564"/>
              </a:cxn>
              <a:cxn ang="0">
                <a:pos x="8919" y="344586"/>
              </a:cxn>
              <a:cxn ang="0">
                <a:pos x="37291" y="344586"/>
              </a:cxn>
              <a:cxn ang="0">
                <a:pos x="53795" y="143721"/>
              </a:cxn>
              <a:cxn ang="0">
                <a:pos x="63416" y="135516"/>
              </a:cxn>
              <a:cxn ang="0">
                <a:pos x="71632" y="145194"/>
              </a:cxn>
              <a:cxn ang="0">
                <a:pos x="64680" y="229496"/>
              </a:cxn>
              <a:cxn ang="0">
                <a:pos x="124093" y="212804"/>
              </a:cxn>
              <a:cxn ang="0">
                <a:pos x="150710" y="133482"/>
              </a:cxn>
              <a:cxn ang="0">
                <a:pos x="166511" y="121349"/>
              </a:cxn>
              <a:cxn ang="0">
                <a:pos x="238215" y="83336"/>
              </a:cxn>
              <a:cxn ang="0">
                <a:pos x="250716" y="78216"/>
              </a:cxn>
              <a:cxn ang="0">
                <a:pos x="167746" y="0"/>
              </a:cxn>
              <a:cxn ang="0">
                <a:pos x="212498" y="44698"/>
              </a:cxn>
              <a:cxn ang="0">
                <a:pos x="167746" y="89397"/>
              </a:cxn>
              <a:cxn ang="0">
                <a:pos x="122994" y="44698"/>
              </a:cxn>
              <a:cxn ang="0">
                <a:pos x="167746" y="0"/>
              </a:cxn>
            </a:cxnLst>
            <a:pathLst>
              <a:path w="607109" h="572427">
                <a:moveTo>
                  <a:pt x="333859" y="104155"/>
                </a:moveTo>
                <a:lnTo>
                  <a:pt x="417370" y="104155"/>
                </a:lnTo>
                <a:cubicBezTo>
                  <a:pt x="426161" y="104155"/>
                  <a:pt x="434391" y="109105"/>
                  <a:pt x="438505" y="116950"/>
                </a:cubicBezTo>
                <a:lnTo>
                  <a:pt x="472265" y="181298"/>
                </a:lnTo>
                <a:cubicBezTo>
                  <a:pt x="478344" y="192972"/>
                  <a:pt x="473855" y="207354"/>
                  <a:pt x="462165" y="213518"/>
                </a:cubicBezTo>
                <a:cubicBezTo>
                  <a:pt x="458612" y="215293"/>
                  <a:pt x="454871" y="216226"/>
                  <a:pt x="451130" y="216226"/>
                </a:cubicBezTo>
                <a:cubicBezTo>
                  <a:pt x="442527" y="216226"/>
                  <a:pt x="434297" y="211557"/>
                  <a:pt x="429995" y="203432"/>
                </a:cubicBezTo>
                <a:lnTo>
                  <a:pt x="402875" y="151785"/>
                </a:lnTo>
                <a:lnTo>
                  <a:pt x="356023" y="151785"/>
                </a:lnTo>
                <a:lnTo>
                  <a:pt x="424384" y="256572"/>
                </a:lnTo>
                <a:cubicBezTo>
                  <a:pt x="428499" y="252276"/>
                  <a:pt x="434391" y="250315"/>
                  <a:pt x="440282" y="251342"/>
                </a:cubicBezTo>
                <a:cubicBezTo>
                  <a:pt x="446361" y="252463"/>
                  <a:pt x="451411" y="256479"/>
                  <a:pt x="453749" y="262176"/>
                </a:cubicBezTo>
                <a:lnTo>
                  <a:pt x="467870" y="296358"/>
                </a:lnTo>
                <a:cubicBezTo>
                  <a:pt x="467964" y="296544"/>
                  <a:pt x="468151" y="296638"/>
                  <a:pt x="468244" y="296731"/>
                </a:cubicBezTo>
                <a:lnTo>
                  <a:pt x="537821" y="386855"/>
                </a:lnTo>
                <a:cubicBezTo>
                  <a:pt x="559424" y="377423"/>
                  <a:pt x="573078" y="371445"/>
                  <a:pt x="573639" y="371165"/>
                </a:cubicBezTo>
                <a:cubicBezTo>
                  <a:pt x="585703" y="365842"/>
                  <a:pt x="599730" y="371352"/>
                  <a:pt x="605061" y="383306"/>
                </a:cubicBezTo>
                <a:cubicBezTo>
                  <a:pt x="610391" y="395354"/>
                  <a:pt x="604967" y="409456"/>
                  <a:pt x="592903" y="414780"/>
                </a:cubicBezTo>
                <a:cubicBezTo>
                  <a:pt x="582523" y="419263"/>
                  <a:pt x="338628" y="526665"/>
                  <a:pt x="250348" y="557484"/>
                </a:cubicBezTo>
                <a:cubicBezTo>
                  <a:pt x="218364" y="568598"/>
                  <a:pt x="192179" y="572427"/>
                  <a:pt x="171231" y="572427"/>
                </a:cubicBezTo>
                <a:cubicBezTo>
                  <a:pt x="127465" y="572427"/>
                  <a:pt x="106517" y="555523"/>
                  <a:pt x="103431" y="552815"/>
                </a:cubicBezTo>
                <a:cubicBezTo>
                  <a:pt x="93518" y="544036"/>
                  <a:pt x="92676" y="528999"/>
                  <a:pt x="101374" y="519193"/>
                </a:cubicBezTo>
                <a:cubicBezTo>
                  <a:pt x="109977" y="509480"/>
                  <a:pt x="124566" y="508453"/>
                  <a:pt x="134479" y="516578"/>
                </a:cubicBezTo>
                <a:cubicBezTo>
                  <a:pt x="136069" y="517792"/>
                  <a:pt x="164872" y="536751"/>
                  <a:pt x="234637" y="512469"/>
                </a:cubicBezTo>
                <a:cubicBezTo>
                  <a:pt x="278309" y="497246"/>
                  <a:pt x="363598" y="461663"/>
                  <a:pt x="437757" y="430003"/>
                </a:cubicBezTo>
                <a:lnTo>
                  <a:pt x="394365" y="374621"/>
                </a:lnTo>
                <a:lnTo>
                  <a:pt x="219206" y="444292"/>
                </a:lnTo>
                <a:cubicBezTo>
                  <a:pt x="218551" y="444572"/>
                  <a:pt x="217897" y="444759"/>
                  <a:pt x="217242" y="444946"/>
                </a:cubicBezTo>
                <a:cubicBezTo>
                  <a:pt x="215559" y="445413"/>
                  <a:pt x="209200" y="446907"/>
                  <a:pt x="197790" y="446907"/>
                </a:cubicBezTo>
                <a:cubicBezTo>
                  <a:pt x="178993" y="446907"/>
                  <a:pt x="146917" y="442798"/>
                  <a:pt x="101093" y="423465"/>
                </a:cubicBezTo>
                <a:cubicBezTo>
                  <a:pt x="94079" y="420570"/>
                  <a:pt x="89777" y="413472"/>
                  <a:pt x="90245" y="405907"/>
                </a:cubicBezTo>
                <a:cubicBezTo>
                  <a:pt x="90619" y="398343"/>
                  <a:pt x="95856" y="391899"/>
                  <a:pt x="103150" y="389844"/>
                </a:cubicBezTo>
                <a:cubicBezTo>
                  <a:pt x="143737" y="378263"/>
                  <a:pt x="222012" y="353701"/>
                  <a:pt x="292056" y="326337"/>
                </a:cubicBezTo>
                <a:lnTo>
                  <a:pt x="236039" y="222484"/>
                </a:lnTo>
                <a:lnTo>
                  <a:pt x="202466" y="322508"/>
                </a:lnTo>
                <a:lnTo>
                  <a:pt x="97913" y="351833"/>
                </a:lnTo>
                <a:cubicBezTo>
                  <a:pt x="95763" y="352393"/>
                  <a:pt x="93612" y="352674"/>
                  <a:pt x="91461" y="352674"/>
                </a:cubicBezTo>
                <a:cubicBezTo>
                  <a:pt x="88281" y="352674"/>
                  <a:pt x="85289" y="351833"/>
                  <a:pt x="82483" y="350712"/>
                </a:cubicBezTo>
                <a:lnTo>
                  <a:pt x="73505" y="458861"/>
                </a:lnTo>
                <a:lnTo>
                  <a:pt x="108013" y="458861"/>
                </a:lnTo>
                <a:cubicBezTo>
                  <a:pt x="114653" y="458861"/>
                  <a:pt x="119984" y="464185"/>
                  <a:pt x="119984" y="470816"/>
                </a:cubicBezTo>
                <a:cubicBezTo>
                  <a:pt x="119984" y="477353"/>
                  <a:pt x="114653" y="482676"/>
                  <a:pt x="108013" y="482676"/>
                </a:cubicBezTo>
                <a:lnTo>
                  <a:pt x="11877" y="482676"/>
                </a:lnTo>
                <a:cubicBezTo>
                  <a:pt x="5331" y="482676"/>
                  <a:pt x="0" y="477353"/>
                  <a:pt x="0" y="470816"/>
                </a:cubicBezTo>
                <a:cubicBezTo>
                  <a:pt x="0" y="464185"/>
                  <a:pt x="5331" y="458861"/>
                  <a:pt x="11877" y="458861"/>
                </a:cubicBezTo>
                <a:lnTo>
                  <a:pt x="49658" y="458861"/>
                </a:lnTo>
                <a:lnTo>
                  <a:pt x="71635" y="191384"/>
                </a:lnTo>
                <a:cubicBezTo>
                  <a:pt x="72196" y="184846"/>
                  <a:pt x="77901" y="179897"/>
                  <a:pt x="84447" y="180457"/>
                </a:cubicBezTo>
                <a:cubicBezTo>
                  <a:pt x="90993" y="181017"/>
                  <a:pt x="95950" y="186808"/>
                  <a:pt x="95388" y="193345"/>
                </a:cubicBezTo>
                <a:lnTo>
                  <a:pt x="86130" y="305604"/>
                </a:lnTo>
                <a:lnTo>
                  <a:pt x="165246" y="283376"/>
                </a:lnTo>
                <a:lnTo>
                  <a:pt x="200690" y="177749"/>
                </a:lnTo>
                <a:cubicBezTo>
                  <a:pt x="203869" y="168409"/>
                  <a:pt x="212379" y="162245"/>
                  <a:pt x="221731" y="161592"/>
                </a:cubicBezTo>
                <a:lnTo>
                  <a:pt x="317213" y="110973"/>
                </a:lnTo>
                <a:cubicBezTo>
                  <a:pt x="321515" y="106770"/>
                  <a:pt x="327406" y="104155"/>
                  <a:pt x="333859" y="104155"/>
                </a:cubicBezTo>
                <a:close/>
                <a:moveTo>
                  <a:pt x="223375" y="0"/>
                </a:moveTo>
                <a:cubicBezTo>
                  <a:pt x="256287" y="0"/>
                  <a:pt x="282968" y="26649"/>
                  <a:pt x="282968" y="59522"/>
                </a:cubicBezTo>
                <a:cubicBezTo>
                  <a:pt x="282968" y="92395"/>
                  <a:pt x="256287" y="119044"/>
                  <a:pt x="223375" y="119044"/>
                </a:cubicBezTo>
                <a:cubicBezTo>
                  <a:pt x="190463" y="119044"/>
                  <a:pt x="163782" y="92395"/>
                  <a:pt x="163782" y="59522"/>
                </a:cubicBezTo>
                <a:cubicBezTo>
                  <a:pt x="163782" y="26649"/>
                  <a:pt x="190463" y="0"/>
                  <a:pt x="223375" y="0"/>
                </a:cubicBezTo>
                <a:close/>
              </a:path>
            </a:pathLst>
          </a:custGeom>
          <a:solidFill>
            <a:srgbClr val="FFFFFF"/>
          </a:solidFill>
          <a:ln w="9525">
            <a:noFill/>
          </a:ln>
        </p:spPr>
        <p:txBody>
          <a:bodyPr/>
          <a:p>
            <a:endParaRPr lang="zh-CN" altLang="en-US"/>
          </a:p>
        </p:txBody>
      </p:sp>
      <p:sp>
        <p:nvSpPr>
          <p:cNvPr id="88079" name="任意多边形 51"/>
          <p:cNvSpPr/>
          <p:nvPr>
            <p:custDataLst>
              <p:tags r:id="rId10"/>
            </p:custDataLst>
          </p:nvPr>
        </p:nvSpPr>
        <p:spPr>
          <a:xfrm>
            <a:off x="5068888" y="4945063"/>
            <a:ext cx="423862" cy="457200"/>
          </a:xfrm>
          <a:custGeom>
            <a:avLst/>
            <a:gdLst/>
            <a:ahLst/>
            <a:cxnLst>
              <a:cxn ang="0">
                <a:pos x="183360" y="79342"/>
              </a:cxn>
              <a:cxn ang="0">
                <a:pos x="183360" y="147700"/>
              </a:cxn>
              <a:cxn ang="0">
                <a:pos x="199862" y="268545"/>
              </a:cxn>
              <a:cxn ang="0">
                <a:pos x="149133" y="441269"/>
              </a:cxn>
              <a:cxn ang="0">
                <a:pos x="177859" y="441269"/>
              </a:cxn>
              <a:cxn ang="0">
                <a:pos x="184582" y="307606"/>
              </a:cxn>
              <a:cxn ang="0">
                <a:pos x="190694" y="391221"/>
              </a:cxn>
              <a:cxn ang="0">
                <a:pos x="220032" y="391221"/>
              </a:cxn>
              <a:cxn ang="0">
                <a:pos x="219421" y="277700"/>
              </a:cxn>
              <a:cxn ang="0">
                <a:pos x="220032" y="260000"/>
              </a:cxn>
              <a:cxn ang="0">
                <a:pos x="199862" y="268545"/>
              </a:cxn>
              <a:cxn ang="0">
                <a:pos x="149133" y="189202"/>
              </a:cxn>
              <a:cxn ang="0">
                <a:pos x="179693" y="222770"/>
              </a:cxn>
              <a:cxn ang="0">
                <a:pos x="220032" y="188592"/>
              </a:cxn>
              <a:cxn ang="0">
                <a:pos x="294598" y="109859"/>
              </a:cxn>
              <a:cxn ang="0">
                <a:pos x="273817" y="89108"/>
              </a:cxn>
              <a:cxn ang="0">
                <a:pos x="184582" y="153192"/>
              </a:cxn>
              <a:cxn ang="0">
                <a:pos x="88624" y="89108"/>
              </a:cxn>
              <a:cxn ang="0">
                <a:pos x="67843" y="109859"/>
              </a:cxn>
              <a:cxn ang="0">
                <a:pos x="311101" y="189812"/>
              </a:cxn>
              <a:cxn ang="0">
                <a:pos x="106960" y="239859"/>
              </a:cxn>
              <a:cxn ang="0">
                <a:pos x="40339" y="199578"/>
              </a:cxn>
              <a:cxn ang="0">
                <a:pos x="39728" y="240470"/>
              </a:cxn>
              <a:cxn ang="0">
                <a:pos x="135686" y="274038"/>
              </a:cxn>
              <a:cxn ang="0">
                <a:pos x="210253" y="253897"/>
              </a:cxn>
              <a:cxn ang="0">
                <a:pos x="369165" y="240470"/>
              </a:cxn>
              <a:cxn ang="0">
                <a:pos x="393002" y="215446"/>
              </a:cxn>
              <a:cxn ang="0">
                <a:pos x="311101" y="189812"/>
              </a:cxn>
              <a:cxn ang="0">
                <a:pos x="363053" y="68967"/>
              </a:cxn>
              <a:cxn ang="0">
                <a:pos x="363053" y="87887"/>
              </a:cxn>
              <a:cxn ang="0">
                <a:pos x="363053" y="120235"/>
              </a:cxn>
              <a:cxn ang="0">
                <a:pos x="356330" y="113521"/>
              </a:cxn>
              <a:cxn ang="0">
                <a:pos x="363053" y="120235"/>
              </a:cxn>
              <a:cxn ang="0">
                <a:pos x="314768" y="139765"/>
              </a:cxn>
              <a:cxn ang="0">
                <a:pos x="298266" y="139765"/>
              </a:cxn>
              <a:cxn ang="0">
                <a:pos x="0" y="60422"/>
              </a:cxn>
              <a:cxn ang="0">
                <a:pos x="15891" y="52488"/>
              </a:cxn>
              <a:cxn ang="0">
                <a:pos x="0" y="60422"/>
              </a:cxn>
              <a:cxn ang="0">
                <a:pos x="32393" y="76291"/>
              </a:cxn>
              <a:cxn ang="0">
                <a:pos x="26892" y="97652"/>
              </a:cxn>
              <a:cxn ang="0">
                <a:pos x="64787" y="145869"/>
              </a:cxn>
              <a:cxn ang="0">
                <a:pos x="48284" y="137934"/>
              </a:cxn>
              <a:cxn ang="0">
                <a:pos x="64787" y="145869"/>
              </a:cxn>
              <a:cxn ang="0">
                <a:pos x="123462" y="64084"/>
              </a:cxn>
              <a:cxn ang="0">
                <a:pos x="122240" y="54929"/>
              </a:cxn>
              <a:cxn ang="0">
                <a:pos x="202307" y="40892"/>
              </a:cxn>
              <a:cxn ang="0">
                <a:pos x="193750" y="44554"/>
              </a:cxn>
              <a:cxn ang="0">
                <a:pos x="202307" y="40892"/>
              </a:cxn>
              <a:cxn ang="0">
                <a:pos x="231645" y="63474"/>
              </a:cxn>
              <a:cxn ang="0">
                <a:pos x="258537" y="31737"/>
              </a:cxn>
              <a:cxn ang="0">
                <a:pos x="254870" y="26244"/>
              </a:cxn>
              <a:cxn ang="0">
                <a:pos x="250592" y="0"/>
              </a:cxn>
              <a:cxn ang="0">
                <a:pos x="255481" y="34178"/>
              </a:cxn>
              <a:cxn ang="0">
                <a:pos x="231033" y="59812"/>
              </a:cxn>
              <a:cxn ang="0">
                <a:pos x="133241" y="43943"/>
              </a:cxn>
              <a:cxn ang="0">
                <a:pos x="122240" y="17699"/>
              </a:cxn>
              <a:cxn ang="0">
                <a:pos x="107571" y="8544"/>
              </a:cxn>
              <a:cxn ang="0">
                <a:pos x="403392" y="120235"/>
              </a:cxn>
              <a:cxn ang="0">
                <a:pos x="407670" y="120845"/>
              </a:cxn>
              <a:cxn ang="0">
                <a:pos x="422951" y="95821"/>
              </a:cxn>
              <a:cxn ang="0">
                <a:pos x="403392" y="120235"/>
              </a:cxn>
            </a:cxnLst>
            <a:pathLst>
              <a:path w="692" h="747">
                <a:moveTo>
                  <a:pt x="244" y="186"/>
                </a:moveTo>
                <a:cubicBezTo>
                  <a:pt x="244" y="155"/>
                  <a:pt x="269" y="130"/>
                  <a:pt x="300" y="130"/>
                </a:cubicBezTo>
                <a:cubicBezTo>
                  <a:pt x="331" y="130"/>
                  <a:pt x="356" y="155"/>
                  <a:pt x="356" y="186"/>
                </a:cubicBezTo>
                <a:cubicBezTo>
                  <a:pt x="356" y="217"/>
                  <a:pt x="331" y="242"/>
                  <a:pt x="300" y="242"/>
                </a:cubicBezTo>
                <a:cubicBezTo>
                  <a:pt x="269" y="242"/>
                  <a:pt x="244" y="217"/>
                  <a:pt x="244" y="186"/>
                </a:cubicBezTo>
                <a:close/>
                <a:moveTo>
                  <a:pt x="327" y="440"/>
                </a:moveTo>
                <a:cubicBezTo>
                  <a:pt x="301" y="452"/>
                  <a:pt x="272" y="459"/>
                  <a:pt x="244" y="464"/>
                </a:cubicBezTo>
                <a:lnTo>
                  <a:pt x="244" y="723"/>
                </a:lnTo>
                <a:cubicBezTo>
                  <a:pt x="244" y="736"/>
                  <a:pt x="254" y="747"/>
                  <a:pt x="267" y="747"/>
                </a:cubicBezTo>
                <a:cubicBezTo>
                  <a:pt x="281" y="747"/>
                  <a:pt x="291" y="736"/>
                  <a:pt x="291" y="723"/>
                </a:cubicBezTo>
                <a:lnTo>
                  <a:pt x="291" y="503"/>
                </a:lnTo>
                <a:cubicBezTo>
                  <a:pt x="295" y="504"/>
                  <a:pt x="298" y="504"/>
                  <a:pt x="302" y="504"/>
                </a:cubicBezTo>
                <a:cubicBezTo>
                  <a:pt x="305" y="504"/>
                  <a:pt x="308" y="504"/>
                  <a:pt x="312" y="503"/>
                </a:cubicBezTo>
                <a:lnTo>
                  <a:pt x="312" y="641"/>
                </a:lnTo>
                <a:cubicBezTo>
                  <a:pt x="312" y="654"/>
                  <a:pt x="323" y="665"/>
                  <a:pt x="336" y="665"/>
                </a:cubicBezTo>
                <a:cubicBezTo>
                  <a:pt x="349" y="665"/>
                  <a:pt x="360" y="654"/>
                  <a:pt x="360" y="641"/>
                </a:cubicBezTo>
                <a:lnTo>
                  <a:pt x="360" y="460"/>
                </a:lnTo>
                <a:cubicBezTo>
                  <a:pt x="360" y="458"/>
                  <a:pt x="359" y="456"/>
                  <a:pt x="359" y="455"/>
                </a:cubicBezTo>
                <a:cubicBezTo>
                  <a:pt x="359" y="452"/>
                  <a:pt x="360" y="449"/>
                  <a:pt x="360" y="446"/>
                </a:cubicBezTo>
                <a:lnTo>
                  <a:pt x="360" y="426"/>
                </a:lnTo>
                <a:cubicBezTo>
                  <a:pt x="349" y="430"/>
                  <a:pt x="339" y="435"/>
                  <a:pt x="327" y="440"/>
                </a:cubicBezTo>
                <a:lnTo>
                  <a:pt x="327" y="440"/>
                </a:lnTo>
                <a:close/>
                <a:moveTo>
                  <a:pt x="237" y="306"/>
                </a:moveTo>
                <a:cubicBezTo>
                  <a:pt x="239" y="308"/>
                  <a:pt x="241" y="309"/>
                  <a:pt x="244" y="310"/>
                </a:cubicBezTo>
                <a:lnTo>
                  <a:pt x="244" y="380"/>
                </a:lnTo>
                <a:cubicBezTo>
                  <a:pt x="261" y="377"/>
                  <a:pt x="278" y="372"/>
                  <a:pt x="294" y="365"/>
                </a:cubicBezTo>
                <a:cubicBezTo>
                  <a:pt x="317" y="355"/>
                  <a:pt x="338" y="346"/>
                  <a:pt x="360" y="339"/>
                </a:cubicBezTo>
                <a:lnTo>
                  <a:pt x="360" y="309"/>
                </a:lnTo>
                <a:cubicBezTo>
                  <a:pt x="360" y="307"/>
                  <a:pt x="359" y="305"/>
                  <a:pt x="359" y="302"/>
                </a:cubicBezTo>
                <a:lnTo>
                  <a:pt x="482" y="180"/>
                </a:lnTo>
                <a:cubicBezTo>
                  <a:pt x="491" y="171"/>
                  <a:pt x="491" y="156"/>
                  <a:pt x="482" y="146"/>
                </a:cubicBezTo>
                <a:cubicBezTo>
                  <a:pt x="472" y="137"/>
                  <a:pt x="457" y="137"/>
                  <a:pt x="448" y="146"/>
                </a:cubicBezTo>
                <a:lnTo>
                  <a:pt x="333" y="261"/>
                </a:lnTo>
                <a:cubicBezTo>
                  <a:pt x="324" y="255"/>
                  <a:pt x="313" y="251"/>
                  <a:pt x="302" y="251"/>
                </a:cubicBezTo>
                <a:cubicBezTo>
                  <a:pt x="287" y="251"/>
                  <a:pt x="274" y="257"/>
                  <a:pt x="264" y="265"/>
                </a:cubicBezTo>
                <a:lnTo>
                  <a:pt x="145" y="146"/>
                </a:lnTo>
                <a:cubicBezTo>
                  <a:pt x="136" y="137"/>
                  <a:pt x="120" y="137"/>
                  <a:pt x="111" y="146"/>
                </a:cubicBezTo>
                <a:cubicBezTo>
                  <a:pt x="102" y="156"/>
                  <a:pt x="102" y="171"/>
                  <a:pt x="111" y="180"/>
                </a:cubicBezTo>
                <a:lnTo>
                  <a:pt x="237" y="306"/>
                </a:lnTo>
                <a:close/>
                <a:moveTo>
                  <a:pt x="509" y="311"/>
                </a:moveTo>
                <a:cubicBezTo>
                  <a:pt x="443" y="315"/>
                  <a:pt x="386" y="332"/>
                  <a:pt x="319" y="368"/>
                </a:cubicBezTo>
                <a:cubicBezTo>
                  <a:pt x="274" y="390"/>
                  <a:pt x="219" y="400"/>
                  <a:pt x="175" y="393"/>
                </a:cubicBezTo>
                <a:cubicBezTo>
                  <a:pt x="149" y="389"/>
                  <a:pt x="124" y="370"/>
                  <a:pt x="98" y="351"/>
                </a:cubicBezTo>
                <a:cubicBezTo>
                  <a:pt x="88" y="343"/>
                  <a:pt x="77" y="334"/>
                  <a:pt x="66" y="327"/>
                </a:cubicBezTo>
                <a:lnTo>
                  <a:pt x="36" y="372"/>
                </a:lnTo>
                <a:cubicBezTo>
                  <a:pt x="45" y="379"/>
                  <a:pt x="55" y="386"/>
                  <a:pt x="65" y="394"/>
                </a:cubicBezTo>
                <a:cubicBezTo>
                  <a:pt x="94" y="416"/>
                  <a:pt x="127" y="441"/>
                  <a:pt x="167" y="447"/>
                </a:cubicBezTo>
                <a:cubicBezTo>
                  <a:pt x="185" y="450"/>
                  <a:pt x="203" y="450"/>
                  <a:pt x="222" y="449"/>
                </a:cubicBezTo>
                <a:cubicBezTo>
                  <a:pt x="263" y="447"/>
                  <a:pt x="306" y="435"/>
                  <a:pt x="344" y="416"/>
                </a:cubicBezTo>
                <a:lnTo>
                  <a:pt x="344" y="416"/>
                </a:lnTo>
                <a:cubicBezTo>
                  <a:pt x="405" y="384"/>
                  <a:pt x="454" y="369"/>
                  <a:pt x="512" y="365"/>
                </a:cubicBezTo>
                <a:cubicBezTo>
                  <a:pt x="554" y="363"/>
                  <a:pt x="568" y="371"/>
                  <a:pt x="604" y="394"/>
                </a:cubicBezTo>
                <a:lnTo>
                  <a:pt x="615" y="400"/>
                </a:lnTo>
                <a:lnTo>
                  <a:pt x="643" y="353"/>
                </a:lnTo>
                <a:lnTo>
                  <a:pt x="633" y="347"/>
                </a:lnTo>
                <a:cubicBezTo>
                  <a:pt x="593" y="323"/>
                  <a:pt x="568" y="307"/>
                  <a:pt x="509" y="311"/>
                </a:cubicBezTo>
                <a:close/>
                <a:moveTo>
                  <a:pt x="609" y="128"/>
                </a:moveTo>
                <a:lnTo>
                  <a:pt x="594" y="113"/>
                </a:lnTo>
                <a:lnTo>
                  <a:pt x="579" y="129"/>
                </a:lnTo>
                <a:lnTo>
                  <a:pt x="594" y="144"/>
                </a:lnTo>
                <a:lnTo>
                  <a:pt x="609" y="128"/>
                </a:lnTo>
                <a:close/>
                <a:moveTo>
                  <a:pt x="594" y="197"/>
                </a:moveTo>
                <a:lnTo>
                  <a:pt x="594" y="186"/>
                </a:lnTo>
                <a:lnTo>
                  <a:pt x="583" y="186"/>
                </a:lnTo>
                <a:lnTo>
                  <a:pt x="583" y="197"/>
                </a:lnTo>
                <a:lnTo>
                  <a:pt x="594" y="197"/>
                </a:lnTo>
                <a:close/>
                <a:moveTo>
                  <a:pt x="502" y="242"/>
                </a:moveTo>
                <a:lnTo>
                  <a:pt x="515" y="229"/>
                </a:lnTo>
                <a:lnTo>
                  <a:pt x="502" y="216"/>
                </a:lnTo>
                <a:lnTo>
                  <a:pt x="488" y="229"/>
                </a:lnTo>
                <a:lnTo>
                  <a:pt x="502" y="242"/>
                </a:lnTo>
                <a:close/>
                <a:moveTo>
                  <a:pt x="0" y="99"/>
                </a:moveTo>
                <a:lnTo>
                  <a:pt x="20" y="105"/>
                </a:lnTo>
                <a:lnTo>
                  <a:pt x="26" y="86"/>
                </a:lnTo>
                <a:lnTo>
                  <a:pt x="7" y="79"/>
                </a:lnTo>
                <a:lnTo>
                  <a:pt x="0" y="99"/>
                </a:lnTo>
                <a:close/>
                <a:moveTo>
                  <a:pt x="66" y="147"/>
                </a:moveTo>
                <a:lnTo>
                  <a:pt x="53" y="125"/>
                </a:lnTo>
                <a:lnTo>
                  <a:pt x="31" y="138"/>
                </a:lnTo>
                <a:lnTo>
                  <a:pt x="44" y="160"/>
                </a:lnTo>
                <a:lnTo>
                  <a:pt x="66" y="147"/>
                </a:lnTo>
                <a:close/>
                <a:moveTo>
                  <a:pt x="106" y="239"/>
                </a:moveTo>
                <a:lnTo>
                  <a:pt x="99" y="219"/>
                </a:lnTo>
                <a:lnTo>
                  <a:pt x="79" y="226"/>
                </a:lnTo>
                <a:lnTo>
                  <a:pt x="86" y="246"/>
                </a:lnTo>
                <a:lnTo>
                  <a:pt x="106" y="239"/>
                </a:lnTo>
                <a:close/>
                <a:moveTo>
                  <a:pt x="194" y="99"/>
                </a:moveTo>
                <a:lnTo>
                  <a:pt x="202" y="105"/>
                </a:lnTo>
                <a:lnTo>
                  <a:pt x="208" y="96"/>
                </a:lnTo>
                <a:lnTo>
                  <a:pt x="200" y="90"/>
                </a:lnTo>
                <a:lnTo>
                  <a:pt x="194" y="99"/>
                </a:lnTo>
                <a:close/>
                <a:moveTo>
                  <a:pt x="331" y="67"/>
                </a:moveTo>
                <a:lnTo>
                  <a:pt x="321" y="63"/>
                </a:lnTo>
                <a:lnTo>
                  <a:pt x="317" y="73"/>
                </a:lnTo>
                <a:lnTo>
                  <a:pt x="327" y="77"/>
                </a:lnTo>
                <a:lnTo>
                  <a:pt x="331" y="67"/>
                </a:lnTo>
                <a:close/>
                <a:moveTo>
                  <a:pt x="378" y="98"/>
                </a:moveTo>
                <a:lnTo>
                  <a:pt x="379" y="104"/>
                </a:lnTo>
                <a:cubicBezTo>
                  <a:pt x="409" y="97"/>
                  <a:pt x="425" y="87"/>
                  <a:pt x="430" y="74"/>
                </a:cubicBezTo>
                <a:cubicBezTo>
                  <a:pt x="432" y="63"/>
                  <a:pt x="427" y="57"/>
                  <a:pt x="423" y="52"/>
                </a:cubicBezTo>
                <a:cubicBezTo>
                  <a:pt x="421" y="49"/>
                  <a:pt x="419" y="47"/>
                  <a:pt x="418" y="43"/>
                </a:cubicBezTo>
                <a:lnTo>
                  <a:pt x="417" y="43"/>
                </a:lnTo>
                <a:cubicBezTo>
                  <a:pt x="412" y="31"/>
                  <a:pt x="406" y="17"/>
                  <a:pt x="415" y="4"/>
                </a:cubicBezTo>
                <a:lnTo>
                  <a:pt x="410" y="0"/>
                </a:lnTo>
                <a:cubicBezTo>
                  <a:pt x="399" y="17"/>
                  <a:pt x="406" y="33"/>
                  <a:pt x="411" y="46"/>
                </a:cubicBezTo>
                <a:cubicBezTo>
                  <a:pt x="413" y="50"/>
                  <a:pt x="415" y="53"/>
                  <a:pt x="418" y="56"/>
                </a:cubicBezTo>
                <a:cubicBezTo>
                  <a:pt x="422" y="61"/>
                  <a:pt x="425" y="65"/>
                  <a:pt x="423" y="72"/>
                </a:cubicBezTo>
                <a:cubicBezTo>
                  <a:pt x="420" y="82"/>
                  <a:pt x="404" y="91"/>
                  <a:pt x="378" y="98"/>
                </a:cubicBezTo>
                <a:close/>
                <a:moveTo>
                  <a:pt x="196" y="34"/>
                </a:moveTo>
                <a:cubicBezTo>
                  <a:pt x="210" y="47"/>
                  <a:pt x="224" y="60"/>
                  <a:pt x="218" y="72"/>
                </a:cubicBezTo>
                <a:lnTo>
                  <a:pt x="225" y="75"/>
                </a:lnTo>
                <a:cubicBezTo>
                  <a:pt x="232" y="58"/>
                  <a:pt x="215" y="43"/>
                  <a:pt x="200" y="29"/>
                </a:cubicBezTo>
                <a:cubicBezTo>
                  <a:pt x="193" y="23"/>
                  <a:pt x="186" y="16"/>
                  <a:pt x="182" y="10"/>
                </a:cubicBezTo>
                <a:lnTo>
                  <a:pt x="176" y="14"/>
                </a:lnTo>
                <a:cubicBezTo>
                  <a:pt x="180" y="21"/>
                  <a:pt x="188" y="27"/>
                  <a:pt x="196" y="34"/>
                </a:cubicBezTo>
                <a:close/>
                <a:moveTo>
                  <a:pt x="660" y="197"/>
                </a:moveTo>
                <a:lnTo>
                  <a:pt x="660" y="198"/>
                </a:lnTo>
                <a:lnTo>
                  <a:pt x="667" y="198"/>
                </a:lnTo>
                <a:lnTo>
                  <a:pt x="667" y="197"/>
                </a:lnTo>
                <a:cubicBezTo>
                  <a:pt x="669" y="174"/>
                  <a:pt x="672" y="157"/>
                  <a:pt x="692" y="157"/>
                </a:cubicBezTo>
                <a:lnTo>
                  <a:pt x="692" y="150"/>
                </a:lnTo>
                <a:cubicBezTo>
                  <a:pt x="664" y="150"/>
                  <a:pt x="662" y="178"/>
                  <a:pt x="660" y="197"/>
                </a:cubicBezTo>
                <a:close/>
              </a:path>
            </a:pathLst>
          </a:custGeom>
          <a:solidFill>
            <a:srgbClr val="FFFFFF"/>
          </a:solidFill>
          <a:ln w="9525">
            <a:noFill/>
          </a:ln>
        </p:spPr>
        <p:txBody>
          <a:bodyPr/>
          <a:p>
            <a:endParaRPr lang="zh-CN" altLang="en-US"/>
          </a:p>
        </p:txBody>
      </p:sp>
      <p:sp>
        <p:nvSpPr>
          <p:cNvPr id="88080" name="任意多边形 1"/>
          <p:cNvSpPr/>
          <p:nvPr>
            <p:custDataLst>
              <p:tags r:id="rId11"/>
            </p:custDataLst>
          </p:nvPr>
        </p:nvSpPr>
        <p:spPr>
          <a:xfrm>
            <a:off x="6265863" y="5086350"/>
            <a:ext cx="381000" cy="455613"/>
          </a:xfrm>
          <a:custGeom>
            <a:avLst/>
            <a:gdLst/>
            <a:ahLst/>
            <a:cxnLst>
              <a:cxn ang="0">
                <a:pos x="210794" y="432274"/>
              </a:cxn>
              <a:cxn ang="0">
                <a:pos x="261985" y="432274"/>
              </a:cxn>
              <a:cxn ang="0">
                <a:pos x="261985" y="455917"/>
              </a:cxn>
              <a:cxn ang="0">
                <a:pos x="210794" y="455917"/>
              </a:cxn>
              <a:cxn ang="0">
                <a:pos x="197366" y="111288"/>
              </a:cxn>
              <a:cxn ang="0">
                <a:pos x="189043" y="113206"/>
              </a:cxn>
              <a:cxn ang="0">
                <a:pos x="182640" y="115764"/>
              </a:cxn>
              <a:cxn ang="0">
                <a:pos x="193525" y="194405"/>
              </a:cxn>
              <a:cxn ang="0">
                <a:pos x="224258" y="199519"/>
              </a:cxn>
              <a:cxn ang="0">
                <a:pos x="211452" y="159879"/>
              </a:cxn>
              <a:cxn ang="0">
                <a:pos x="199287" y="129829"/>
              </a:cxn>
              <a:cxn ang="0">
                <a:pos x="199928" y="124714"/>
              </a:cxn>
              <a:cxn ang="0">
                <a:pos x="196726" y="115764"/>
              </a:cxn>
              <a:cxn ang="0">
                <a:pos x="199928" y="115764"/>
              </a:cxn>
              <a:cxn ang="0">
                <a:pos x="199928" y="111288"/>
              </a:cxn>
              <a:cxn ang="0">
                <a:pos x="197366" y="111288"/>
              </a:cxn>
              <a:cxn ang="0">
                <a:pos x="59002" y="89574"/>
              </a:cxn>
              <a:cxn ang="0">
                <a:pos x="55159" y="91492"/>
              </a:cxn>
              <a:cxn ang="0">
                <a:pos x="57080" y="100443"/>
              </a:cxn>
              <a:cxn ang="0">
                <a:pos x="76935" y="94689"/>
              </a:cxn>
              <a:cxn ang="0">
                <a:pos x="72452" y="94049"/>
              </a:cxn>
              <a:cxn ang="0">
                <a:pos x="59002" y="89574"/>
              </a:cxn>
              <a:cxn ang="0">
                <a:pos x="41069" y="73591"/>
              </a:cxn>
              <a:cxn ang="0">
                <a:pos x="42990" y="81902"/>
              </a:cxn>
              <a:cxn ang="0">
                <a:pos x="47473" y="81902"/>
              </a:cxn>
              <a:cxn ang="0">
                <a:pos x="48114" y="81902"/>
              </a:cxn>
              <a:cxn ang="0">
                <a:pos x="41069" y="73591"/>
              </a:cxn>
              <a:cxn ang="0">
                <a:pos x="203439" y="57812"/>
              </a:cxn>
              <a:cxn ang="0">
                <a:pos x="226178" y="63336"/>
              </a:cxn>
              <a:cxn ang="0">
                <a:pos x="250508" y="143895"/>
              </a:cxn>
              <a:cxn ang="0">
                <a:pos x="224897" y="163715"/>
              </a:cxn>
              <a:cxn ang="0">
                <a:pos x="239623" y="203355"/>
              </a:cxn>
              <a:cxn ang="0">
                <a:pos x="249868" y="231487"/>
              </a:cxn>
              <a:cxn ang="0">
                <a:pos x="314534" y="404114"/>
              </a:cxn>
              <a:cxn ang="0">
                <a:pos x="381121" y="404114"/>
              </a:cxn>
              <a:cxn ang="0">
                <a:pos x="368315" y="425212"/>
              </a:cxn>
              <a:cxn ang="0">
                <a:pos x="298527" y="425212"/>
              </a:cxn>
              <a:cxn ang="0">
                <a:pos x="240264" y="248110"/>
              </a:cxn>
              <a:cxn ang="0">
                <a:pos x="224897" y="252586"/>
              </a:cxn>
              <a:cxn ang="0">
                <a:pos x="196726" y="250029"/>
              </a:cxn>
              <a:cxn ang="0">
                <a:pos x="138463" y="427131"/>
              </a:cxn>
              <a:cxn ang="0">
                <a:pos x="111573" y="381097"/>
              </a:cxn>
              <a:cxn ang="0">
                <a:pos x="153189" y="290308"/>
              </a:cxn>
              <a:cxn ang="0">
                <a:pos x="152549" y="290308"/>
              </a:cxn>
              <a:cxn ang="0">
                <a:pos x="45625" y="422655"/>
              </a:cxn>
              <a:cxn ang="0">
                <a:pos x="7850" y="384933"/>
              </a:cxn>
              <a:cxn ang="0">
                <a:pos x="110292" y="257701"/>
              </a:cxn>
              <a:cxn ang="0">
                <a:pos x="110292" y="250029"/>
              </a:cxn>
              <a:cxn ang="0">
                <a:pos x="113493" y="209749"/>
              </a:cxn>
              <a:cxn ang="0">
                <a:pos x="98767" y="109370"/>
              </a:cxn>
              <a:cxn ang="0">
                <a:pos x="109011" y="99779"/>
              </a:cxn>
              <a:cxn ang="0">
                <a:pos x="127578" y="85713"/>
              </a:cxn>
              <a:cxn ang="0">
                <a:pos x="136542" y="78042"/>
              </a:cxn>
              <a:cxn ang="0">
                <a:pos x="203439" y="57812"/>
              </a:cxn>
              <a:cxn ang="0">
                <a:pos x="122408" y="45460"/>
              </a:cxn>
              <a:cxn ang="0">
                <a:pos x="78216" y="78705"/>
              </a:cxn>
              <a:cxn ang="0">
                <a:pos x="65406" y="87017"/>
              </a:cxn>
              <a:cxn ang="0">
                <a:pos x="73733" y="88935"/>
              </a:cxn>
              <a:cxn ang="0">
                <a:pos x="85261" y="88935"/>
              </a:cxn>
              <a:cxn ang="0">
                <a:pos x="86542" y="88295"/>
              </a:cxn>
              <a:cxn ang="0">
                <a:pos x="118566" y="65279"/>
              </a:cxn>
              <a:cxn ang="0">
                <a:pos x="121768" y="54410"/>
              </a:cxn>
              <a:cxn ang="0">
                <a:pos x="122408" y="45460"/>
              </a:cxn>
              <a:cxn ang="0">
                <a:pos x="133297" y="33312"/>
              </a:cxn>
              <a:cxn ang="0">
                <a:pos x="132016" y="34591"/>
              </a:cxn>
              <a:cxn ang="0">
                <a:pos x="127532" y="40344"/>
              </a:cxn>
              <a:cxn ang="0">
                <a:pos x="127532" y="55689"/>
              </a:cxn>
              <a:cxn ang="0">
                <a:pos x="126252" y="58885"/>
              </a:cxn>
              <a:cxn ang="0">
                <a:pos x="137780" y="46738"/>
              </a:cxn>
              <a:cxn ang="0">
                <a:pos x="139701" y="44181"/>
              </a:cxn>
              <a:cxn ang="0">
                <a:pos x="139061" y="35869"/>
              </a:cxn>
              <a:cxn ang="0">
                <a:pos x="133297" y="33312"/>
              </a:cxn>
              <a:cxn ang="0">
                <a:pos x="116644" y="26279"/>
              </a:cxn>
              <a:cxn ang="0">
                <a:pos x="47473" y="73591"/>
              </a:cxn>
              <a:cxn ang="0">
                <a:pos x="54518" y="80624"/>
              </a:cxn>
              <a:cxn ang="0">
                <a:pos x="71812" y="70394"/>
              </a:cxn>
              <a:cxn ang="0">
                <a:pos x="119206" y="33312"/>
              </a:cxn>
              <a:cxn ang="0">
                <a:pos x="118566" y="32033"/>
              </a:cxn>
              <a:cxn ang="0">
                <a:pos x="118566" y="29475"/>
              </a:cxn>
              <a:cxn ang="0">
                <a:pos x="116644" y="26279"/>
              </a:cxn>
              <a:cxn ang="0">
                <a:pos x="115364" y="15410"/>
              </a:cxn>
              <a:cxn ang="0">
                <a:pos x="121768" y="25000"/>
              </a:cxn>
              <a:cxn ang="0">
                <a:pos x="126252" y="23721"/>
              </a:cxn>
              <a:cxn ang="0">
                <a:pos x="124970" y="17328"/>
              </a:cxn>
              <a:cxn ang="0">
                <a:pos x="115364" y="15410"/>
              </a:cxn>
              <a:cxn ang="0">
                <a:pos x="88463" y="705"/>
              </a:cxn>
              <a:cxn ang="0">
                <a:pos x="105756" y="7738"/>
              </a:cxn>
              <a:cxn ang="0">
                <a:pos x="107037" y="6460"/>
              </a:cxn>
              <a:cxn ang="0">
                <a:pos x="133937" y="10935"/>
              </a:cxn>
              <a:cxn ang="0">
                <a:pos x="137140" y="23082"/>
              </a:cxn>
              <a:cxn ang="0">
                <a:pos x="148027" y="29475"/>
              </a:cxn>
              <a:cxn ang="0">
                <a:pos x="148027" y="50574"/>
              </a:cxn>
              <a:cxn ang="0">
                <a:pos x="146747" y="53131"/>
              </a:cxn>
              <a:cxn ang="0">
                <a:pos x="92307" y="97247"/>
              </a:cxn>
              <a:cxn ang="0">
                <a:pos x="57080" y="111312"/>
              </a:cxn>
              <a:cxn ang="0">
                <a:pos x="51316" y="108754"/>
              </a:cxn>
              <a:cxn ang="0">
                <a:pos x="44271" y="92771"/>
              </a:cxn>
              <a:cxn ang="0">
                <a:pos x="42990" y="92771"/>
              </a:cxn>
              <a:cxn ang="0">
                <a:pos x="37225" y="90852"/>
              </a:cxn>
              <a:cxn ang="0">
                <a:pos x="30821" y="66558"/>
              </a:cxn>
              <a:cxn ang="0">
                <a:pos x="35305" y="62721"/>
              </a:cxn>
              <a:cxn ang="0">
                <a:pos x="33383" y="39705"/>
              </a:cxn>
              <a:cxn ang="0">
                <a:pos x="88463" y="705"/>
              </a:cxn>
            </a:cxnLst>
            <a:pathLst>
              <a:path w="480349" h="574618">
                <a:moveTo>
                  <a:pt x="265677" y="544820"/>
                </a:moveTo>
                <a:lnTo>
                  <a:pt x="330195" y="544820"/>
                </a:lnTo>
                <a:lnTo>
                  <a:pt x="330195" y="574618"/>
                </a:lnTo>
                <a:lnTo>
                  <a:pt x="265677" y="574618"/>
                </a:lnTo>
                <a:close/>
                <a:moveTo>
                  <a:pt x="248753" y="140263"/>
                </a:moveTo>
                <a:cubicBezTo>
                  <a:pt x="248753" y="140263"/>
                  <a:pt x="239070" y="142681"/>
                  <a:pt x="238263" y="142681"/>
                </a:cubicBezTo>
                <a:cubicBezTo>
                  <a:pt x="235842" y="143486"/>
                  <a:pt x="232614" y="144292"/>
                  <a:pt x="230193" y="145904"/>
                </a:cubicBezTo>
                <a:cubicBezTo>
                  <a:pt x="238263" y="178137"/>
                  <a:pt x="242298" y="211175"/>
                  <a:pt x="243912" y="245020"/>
                </a:cubicBezTo>
                <a:cubicBezTo>
                  <a:pt x="258437" y="249049"/>
                  <a:pt x="272962" y="251466"/>
                  <a:pt x="282646" y="251466"/>
                </a:cubicBezTo>
                <a:lnTo>
                  <a:pt x="266506" y="201505"/>
                </a:lnTo>
                <a:cubicBezTo>
                  <a:pt x="253595" y="194253"/>
                  <a:pt x="248753" y="178942"/>
                  <a:pt x="251174" y="163632"/>
                </a:cubicBezTo>
                <a:cubicBezTo>
                  <a:pt x="251174" y="161214"/>
                  <a:pt x="251981" y="159603"/>
                  <a:pt x="251981" y="157185"/>
                </a:cubicBezTo>
                <a:lnTo>
                  <a:pt x="247946" y="145904"/>
                </a:lnTo>
                <a:lnTo>
                  <a:pt x="251981" y="145904"/>
                </a:lnTo>
                <a:cubicBezTo>
                  <a:pt x="251981" y="144292"/>
                  <a:pt x="251981" y="142681"/>
                  <a:pt x="251981" y="140263"/>
                </a:cubicBezTo>
                <a:cubicBezTo>
                  <a:pt x="251174" y="140263"/>
                  <a:pt x="249560" y="140263"/>
                  <a:pt x="248753" y="140263"/>
                </a:cubicBezTo>
                <a:close/>
                <a:moveTo>
                  <a:pt x="74364" y="112896"/>
                </a:moveTo>
                <a:cubicBezTo>
                  <a:pt x="72750" y="113702"/>
                  <a:pt x="71135" y="114507"/>
                  <a:pt x="69521" y="115313"/>
                </a:cubicBezTo>
                <a:cubicBezTo>
                  <a:pt x="69521" y="119342"/>
                  <a:pt x="69521" y="124177"/>
                  <a:pt x="71942" y="126595"/>
                </a:cubicBezTo>
                <a:cubicBezTo>
                  <a:pt x="73557" y="126595"/>
                  <a:pt x="79207" y="129012"/>
                  <a:pt x="96966" y="119342"/>
                </a:cubicBezTo>
                <a:cubicBezTo>
                  <a:pt x="95352" y="119342"/>
                  <a:pt x="92930" y="119342"/>
                  <a:pt x="91316" y="118536"/>
                </a:cubicBezTo>
                <a:cubicBezTo>
                  <a:pt x="85665" y="117731"/>
                  <a:pt x="80015" y="116119"/>
                  <a:pt x="74364" y="112896"/>
                </a:cubicBezTo>
                <a:close/>
                <a:moveTo>
                  <a:pt x="51762" y="92751"/>
                </a:moveTo>
                <a:cubicBezTo>
                  <a:pt x="51762" y="96780"/>
                  <a:pt x="51762" y="101615"/>
                  <a:pt x="54183" y="103226"/>
                </a:cubicBezTo>
                <a:cubicBezTo>
                  <a:pt x="54991" y="103226"/>
                  <a:pt x="56605" y="104032"/>
                  <a:pt x="59834" y="103226"/>
                </a:cubicBezTo>
                <a:cubicBezTo>
                  <a:pt x="59834" y="103226"/>
                  <a:pt x="59834" y="103226"/>
                  <a:pt x="60641" y="103226"/>
                </a:cubicBezTo>
                <a:cubicBezTo>
                  <a:pt x="57412" y="100003"/>
                  <a:pt x="54183" y="96780"/>
                  <a:pt x="51762" y="92751"/>
                </a:cubicBezTo>
                <a:close/>
                <a:moveTo>
                  <a:pt x="256407" y="72864"/>
                </a:moveTo>
                <a:cubicBezTo>
                  <a:pt x="266153" y="73279"/>
                  <a:pt x="275786" y="75395"/>
                  <a:pt x="285066" y="79827"/>
                </a:cubicBezTo>
                <a:cubicBezTo>
                  <a:pt x="323800" y="98361"/>
                  <a:pt x="321379" y="145904"/>
                  <a:pt x="315731" y="181360"/>
                </a:cubicBezTo>
                <a:cubicBezTo>
                  <a:pt x="313310" y="196670"/>
                  <a:pt x="297978" y="206340"/>
                  <a:pt x="283452" y="206340"/>
                </a:cubicBezTo>
                <a:lnTo>
                  <a:pt x="302012" y="256301"/>
                </a:lnTo>
                <a:cubicBezTo>
                  <a:pt x="313310" y="263553"/>
                  <a:pt x="318151" y="278864"/>
                  <a:pt x="314924" y="291757"/>
                </a:cubicBezTo>
                <a:lnTo>
                  <a:pt x="396426" y="509328"/>
                </a:lnTo>
                <a:lnTo>
                  <a:pt x="480349" y="509328"/>
                </a:lnTo>
                <a:lnTo>
                  <a:pt x="464210" y="535920"/>
                </a:lnTo>
                <a:lnTo>
                  <a:pt x="376252" y="535920"/>
                </a:lnTo>
                <a:lnTo>
                  <a:pt x="302819" y="312708"/>
                </a:lnTo>
                <a:cubicBezTo>
                  <a:pt x="297978" y="315932"/>
                  <a:pt x="291522" y="318349"/>
                  <a:pt x="283452" y="318349"/>
                </a:cubicBezTo>
                <a:cubicBezTo>
                  <a:pt x="272155" y="318349"/>
                  <a:pt x="260051" y="317543"/>
                  <a:pt x="247946" y="315126"/>
                </a:cubicBezTo>
                <a:cubicBezTo>
                  <a:pt x="281032" y="398931"/>
                  <a:pt x="252788" y="480319"/>
                  <a:pt x="174514" y="538338"/>
                </a:cubicBezTo>
                <a:cubicBezTo>
                  <a:pt x="139815" y="564124"/>
                  <a:pt x="105923" y="505299"/>
                  <a:pt x="140622" y="480319"/>
                </a:cubicBezTo>
                <a:cubicBezTo>
                  <a:pt x="182583" y="448892"/>
                  <a:pt x="200336" y="409407"/>
                  <a:pt x="193074" y="365892"/>
                </a:cubicBezTo>
                <a:lnTo>
                  <a:pt x="192267" y="365892"/>
                </a:lnTo>
                <a:cubicBezTo>
                  <a:pt x="147884" y="422300"/>
                  <a:pt x="107537" y="481930"/>
                  <a:pt x="57505" y="532697"/>
                </a:cubicBezTo>
                <a:cubicBezTo>
                  <a:pt x="26841" y="564124"/>
                  <a:pt x="-20769" y="516580"/>
                  <a:pt x="9895" y="485154"/>
                </a:cubicBezTo>
                <a:cubicBezTo>
                  <a:pt x="57505" y="435999"/>
                  <a:pt x="97046" y="379591"/>
                  <a:pt x="139008" y="324796"/>
                </a:cubicBezTo>
                <a:cubicBezTo>
                  <a:pt x="139008" y="321572"/>
                  <a:pt x="139008" y="318349"/>
                  <a:pt x="139008" y="315126"/>
                </a:cubicBezTo>
                <a:cubicBezTo>
                  <a:pt x="141429" y="298204"/>
                  <a:pt x="142235" y="281281"/>
                  <a:pt x="143042" y="264359"/>
                </a:cubicBezTo>
                <a:cubicBezTo>
                  <a:pt x="106730" y="232126"/>
                  <a:pt x="89784" y="187001"/>
                  <a:pt x="124483" y="137846"/>
                </a:cubicBezTo>
                <a:cubicBezTo>
                  <a:pt x="127710" y="132205"/>
                  <a:pt x="132552" y="128176"/>
                  <a:pt x="137394" y="125758"/>
                </a:cubicBezTo>
                <a:cubicBezTo>
                  <a:pt x="143042" y="117700"/>
                  <a:pt x="151919" y="111254"/>
                  <a:pt x="160795" y="108030"/>
                </a:cubicBezTo>
                <a:cubicBezTo>
                  <a:pt x="164023" y="104001"/>
                  <a:pt x="167251" y="101584"/>
                  <a:pt x="172093" y="98361"/>
                </a:cubicBezTo>
                <a:cubicBezTo>
                  <a:pt x="196907" y="85669"/>
                  <a:pt x="227167" y="71617"/>
                  <a:pt x="256407" y="72864"/>
                </a:cubicBezTo>
                <a:close/>
                <a:moveTo>
                  <a:pt x="154279" y="57296"/>
                </a:moveTo>
                <a:cubicBezTo>
                  <a:pt x="145400" y="65354"/>
                  <a:pt x="130063" y="78246"/>
                  <a:pt x="98581" y="99197"/>
                </a:cubicBezTo>
                <a:cubicBezTo>
                  <a:pt x="92930" y="103226"/>
                  <a:pt x="87280" y="106449"/>
                  <a:pt x="82436" y="109673"/>
                </a:cubicBezTo>
                <a:cubicBezTo>
                  <a:pt x="85665" y="110478"/>
                  <a:pt x="88894" y="111284"/>
                  <a:pt x="92930" y="112090"/>
                </a:cubicBezTo>
                <a:cubicBezTo>
                  <a:pt x="97774" y="112896"/>
                  <a:pt x="102617" y="112896"/>
                  <a:pt x="107460" y="112090"/>
                </a:cubicBezTo>
                <a:cubicBezTo>
                  <a:pt x="108267" y="112090"/>
                  <a:pt x="108267" y="112090"/>
                  <a:pt x="109075" y="111284"/>
                </a:cubicBezTo>
                <a:cubicBezTo>
                  <a:pt x="127641" y="99197"/>
                  <a:pt x="140556" y="89528"/>
                  <a:pt x="149436" y="82275"/>
                </a:cubicBezTo>
                <a:cubicBezTo>
                  <a:pt x="151050" y="78246"/>
                  <a:pt x="152665" y="73412"/>
                  <a:pt x="153472" y="68577"/>
                </a:cubicBezTo>
                <a:cubicBezTo>
                  <a:pt x="154279" y="64548"/>
                  <a:pt x="154279" y="61325"/>
                  <a:pt x="154279" y="57296"/>
                </a:cubicBezTo>
                <a:close/>
                <a:moveTo>
                  <a:pt x="168002" y="41985"/>
                </a:moveTo>
                <a:cubicBezTo>
                  <a:pt x="167195" y="42791"/>
                  <a:pt x="167195" y="42791"/>
                  <a:pt x="166388" y="43597"/>
                </a:cubicBezTo>
                <a:cubicBezTo>
                  <a:pt x="164773" y="46014"/>
                  <a:pt x="163159" y="48432"/>
                  <a:pt x="160737" y="50849"/>
                </a:cubicBezTo>
                <a:cubicBezTo>
                  <a:pt x="161544" y="57296"/>
                  <a:pt x="161544" y="63742"/>
                  <a:pt x="160737" y="70188"/>
                </a:cubicBezTo>
                <a:cubicBezTo>
                  <a:pt x="159930" y="70994"/>
                  <a:pt x="159930" y="72606"/>
                  <a:pt x="159123" y="74217"/>
                </a:cubicBezTo>
                <a:cubicBezTo>
                  <a:pt x="168002" y="66159"/>
                  <a:pt x="171231" y="62130"/>
                  <a:pt x="173653" y="58907"/>
                </a:cubicBezTo>
                <a:cubicBezTo>
                  <a:pt x="174460" y="57296"/>
                  <a:pt x="175267" y="56490"/>
                  <a:pt x="176074" y="55684"/>
                </a:cubicBezTo>
                <a:cubicBezTo>
                  <a:pt x="177689" y="53267"/>
                  <a:pt x="177689" y="48432"/>
                  <a:pt x="175267" y="45208"/>
                </a:cubicBezTo>
                <a:cubicBezTo>
                  <a:pt x="173653" y="42791"/>
                  <a:pt x="171231" y="41985"/>
                  <a:pt x="168002" y="41985"/>
                </a:cubicBezTo>
                <a:close/>
                <a:moveTo>
                  <a:pt x="147014" y="33121"/>
                </a:moveTo>
                <a:lnTo>
                  <a:pt x="59834" y="92751"/>
                </a:lnTo>
                <a:cubicBezTo>
                  <a:pt x="62256" y="95974"/>
                  <a:pt x="65485" y="98391"/>
                  <a:pt x="68713" y="101615"/>
                </a:cubicBezTo>
                <a:cubicBezTo>
                  <a:pt x="73557" y="99197"/>
                  <a:pt x="80822" y="95168"/>
                  <a:pt x="90509" y="88722"/>
                </a:cubicBezTo>
                <a:cubicBezTo>
                  <a:pt x="130063" y="61325"/>
                  <a:pt x="143785" y="49237"/>
                  <a:pt x="150243" y="41985"/>
                </a:cubicBezTo>
                <a:cubicBezTo>
                  <a:pt x="150243" y="41985"/>
                  <a:pt x="149436" y="41179"/>
                  <a:pt x="149436" y="40374"/>
                </a:cubicBezTo>
                <a:cubicBezTo>
                  <a:pt x="148629" y="39568"/>
                  <a:pt x="148629" y="37956"/>
                  <a:pt x="149436" y="37150"/>
                </a:cubicBezTo>
                <a:cubicBezTo>
                  <a:pt x="148629" y="35539"/>
                  <a:pt x="147822" y="34733"/>
                  <a:pt x="147014" y="33121"/>
                </a:cubicBezTo>
                <a:close/>
                <a:moveTo>
                  <a:pt x="145400" y="19423"/>
                </a:moveTo>
                <a:cubicBezTo>
                  <a:pt x="148629" y="22646"/>
                  <a:pt x="151050" y="27481"/>
                  <a:pt x="153472" y="31510"/>
                </a:cubicBezTo>
                <a:cubicBezTo>
                  <a:pt x="155894" y="30704"/>
                  <a:pt x="157508" y="29898"/>
                  <a:pt x="159123" y="29898"/>
                </a:cubicBezTo>
                <a:cubicBezTo>
                  <a:pt x="159930" y="27481"/>
                  <a:pt x="159123" y="24258"/>
                  <a:pt x="157508" y="21840"/>
                </a:cubicBezTo>
                <a:cubicBezTo>
                  <a:pt x="155087" y="18617"/>
                  <a:pt x="149436" y="18617"/>
                  <a:pt x="145400" y="19423"/>
                </a:cubicBezTo>
                <a:close/>
                <a:moveTo>
                  <a:pt x="111496" y="889"/>
                </a:moveTo>
                <a:cubicBezTo>
                  <a:pt x="119569" y="2501"/>
                  <a:pt x="126834" y="4918"/>
                  <a:pt x="133291" y="9753"/>
                </a:cubicBezTo>
                <a:cubicBezTo>
                  <a:pt x="134099" y="8947"/>
                  <a:pt x="134906" y="8947"/>
                  <a:pt x="134906" y="8142"/>
                </a:cubicBezTo>
                <a:cubicBezTo>
                  <a:pt x="155087" y="84"/>
                  <a:pt x="165580" y="9753"/>
                  <a:pt x="168809" y="13782"/>
                </a:cubicBezTo>
                <a:cubicBezTo>
                  <a:pt x="172038" y="18617"/>
                  <a:pt x="172846" y="23452"/>
                  <a:pt x="172846" y="29092"/>
                </a:cubicBezTo>
                <a:cubicBezTo>
                  <a:pt x="180111" y="30704"/>
                  <a:pt x="184147" y="34733"/>
                  <a:pt x="186568" y="37150"/>
                </a:cubicBezTo>
                <a:cubicBezTo>
                  <a:pt x="192219" y="45208"/>
                  <a:pt x="192219" y="56490"/>
                  <a:pt x="186568" y="63742"/>
                </a:cubicBezTo>
                <a:cubicBezTo>
                  <a:pt x="185761" y="64548"/>
                  <a:pt x="185761" y="66159"/>
                  <a:pt x="184954" y="66965"/>
                </a:cubicBezTo>
                <a:cubicBezTo>
                  <a:pt x="178496" y="75023"/>
                  <a:pt x="171231" y="84693"/>
                  <a:pt x="116340" y="122566"/>
                </a:cubicBezTo>
                <a:cubicBezTo>
                  <a:pt x="96966" y="136264"/>
                  <a:pt x="82436" y="141905"/>
                  <a:pt x="71942" y="140293"/>
                </a:cubicBezTo>
                <a:cubicBezTo>
                  <a:pt x="69521" y="139487"/>
                  <a:pt x="67099" y="138682"/>
                  <a:pt x="64677" y="137070"/>
                </a:cubicBezTo>
                <a:cubicBezTo>
                  <a:pt x="57412" y="132235"/>
                  <a:pt x="55798" y="124177"/>
                  <a:pt x="55798" y="116925"/>
                </a:cubicBezTo>
                <a:cubicBezTo>
                  <a:pt x="55798" y="116925"/>
                  <a:pt x="54991" y="116925"/>
                  <a:pt x="54183" y="116925"/>
                </a:cubicBezTo>
                <a:cubicBezTo>
                  <a:pt x="51762" y="116925"/>
                  <a:pt x="48533" y="115313"/>
                  <a:pt x="46918" y="114507"/>
                </a:cubicBezTo>
                <a:cubicBezTo>
                  <a:pt x="34810" y="105644"/>
                  <a:pt x="38846" y="86304"/>
                  <a:pt x="38846" y="83887"/>
                </a:cubicBezTo>
                <a:cubicBezTo>
                  <a:pt x="39653" y="81470"/>
                  <a:pt x="42075" y="79052"/>
                  <a:pt x="44497" y="79052"/>
                </a:cubicBezTo>
                <a:cubicBezTo>
                  <a:pt x="42075" y="70188"/>
                  <a:pt x="40461" y="59713"/>
                  <a:pt x="42075" y="50043"/>
                </a:cubicBezTo>
                <a:cubicBezTo>
                  <a:pt x="47726" y="17005"/>
                  <a:pt x="79207" y="-4751"/>
                  <a:pt x="111496" y="889"/>
                </a:cubicBezTo>
                <a:close/>
              </a:path>
            </a:pathLst>
          </a:custGeom>
          <a:solidFill>
            <a:srgbClr val="FFFFFF"/>
          </a:solidFill>
          <a:ln w="9525">
            <a:noFill/>
          </a:ln>
        </p:spPr>
        <p:txBody>
          <a:bodyPr/>
          <a:p>
            <a:endParaRPr lang="zh-CN" altLang="en-US"/>
          </a:p>
        </p:txBody>
      </p:sp>
      <p:sp>
        <p:nvSpPr>
          <p:cNvPr id="88081" name="任意多边形 53"/>
          <p:cNvSpPr/>
          <p:nvPr>
            <p:custDataLst>
              <p:tags r:id="rId12"/>
            </p:custDataLst>
          </p:nvPr>
        </p:nvSpPr>
        <p:spPr>
          <a:xfrm>
            <a:off x="6872288" y="4151313"/>
            <a:ext cx="358775" cy="455612"/>
          </a:xfrm>
          <a:custGeom>
            <a:avLst/>
            <a:gdLst/>
            <a:ahLst/>
            <a:cxnLst>
              <a:cxn ang="0">
                <a:pos x="57188" y="182221"/>
              </a:cxn>
              <a:cxn ang="0">
                <a:pos x="64034" y="189040"/>
              </a:cxn>
              <a:cxn ang="0">
                <a:pos x="57188" y="195860"/>
              </a:cxn>
              <a:cxn ang="0">
                <a:pos x="50343" y="189040"/>
              </a:cxn>
              <a:cxn ang="0">
                <a:pos x="57188" y="182221"/>
              </a:cxn>
              <a:cxn ang="0">
                <a:pos x="46378" y="168583"/>
              </a:cxn>
              <a:cxn ang="0">
                <a:pos x="53198" y="175402"/>
              </a:cxn>
              <a:cxn ang="0">
                <a:pos x="46378" y="182221"/>
              </a:cxn>
              <a:cxn ang="0">
                <a:pos x="39559" y="175402"/>
              </a:cxn>
              <a:cxn ang="0">
                <a:pos x="46378" y="168583"/>
              </a:cxn>
              <a:cxn ang="0">
                <a:pos x="40283" y="162829"/>
              </a:cxn>
              <a:cxn ang="0">
                <a:pos x="11818" y="183362"/>
              </a:cxn>
              <a:cxn ang="0">
                <a:pos x="13429" y="206269"/>
              </a:cxn>
              <a:cxn ang="0">
                <a:pos x="30770" y="221286"/>
              </a:cxn>
              <a:cxn ang="0">
                <a:pos x="40283" y="222895"/>
              </a:cxn>
              <a:cxn ang="0">
                <a:pos x="68750" y="202362"/>
              </a:cxn>
              <a:cxn ang="0">
                <a:pos x="66678" y="178611"/>
              </a:cxn>
              <a:cxn ang="0">
                <a:pos x="63993" y="179147"/>
              </a:cxn>
              <a:cxn ang="0">
                <a:pos x="57164" y="172329"/>
              </a:cxn>
              <a:cxn ang="0">
                <a:pos x="58161" y="168805"/>
              </a:cxn>
              <a:cxn ang="0">
                <a:pos x="49798" y="164438"/>
              </a:cxn>
              <a:cxn ang="0">
                <a:pos x="40283" y="162829"/>
              </a:cxn>
              <a:cxn ang="0">
                <a:pos x="231174" y="74796"/>
              </a:cxn>
              <a:cxn ang="0">
                <a:pos x="308527" y="113184"/>
              </a:cxn>
              <a:cxn ang="0">
                <a:pos x="351342" y="190947"/>
              </a:cxn>
              <a:cxn ang="0">
                <a:pos x="352109" y="192249"/>
              </a:cxn>
              <a:cxn ang="0">
                <a:pos x="354411" y="200370"/>
              </a:cxn>
              <a:cxn ang="0">
                <a:pos x="358631" y="269092"/>
              </a:cxn>
              <a:cxn ang="0">
                <a:pos x="339602" y="290544"/>
              </a:cxn>
              <a:cxn ang="0">
                <a:pos x="318272" y="272770"/>
              </a:cxn>
              <a:cxn ang="0">
                <a:pos x="310676" y="210177"/>
              </a:cxn>
              <a:cxn ang="0">
                <a:pos x="284971" y="170721"/>
              </a:cxn>
              <a:cxn ang="0">
                <a:pos x="273309" y="185430"/>
              </a:cxn>
              <a:cxn ang="0">
                <a:pos x="260034" y="245726"/>
              </a:cxn>
              <a:cxn ang="0">
                <a:pos x="289805" y="338582"/>
              </a:cxn>
              <a:cxn ang="0">
                <a:pos x="290342" y="340190"/>
              </a:cxn>
              <a:cxn ang="0">
                <a:pos x="290956" y="352525"/>
              </a:cxn>
              <a:cxn ang="0">
                <a:pos x="272848" y="435498"/>
              </a:cxn>
              <a:cxn ang="0">
                <a:pos x="243921" y="454115"/>
              </a:cxn>
              <a:cxn ang="0">
                <a:pos x="225046" y="426610"/>
              </a:cxn>
              <a:cxn ang="0">
                <a:pos x="237016" y="350686"/>
              </a:cxn>
              <a:cxn ang="0">
                <a:pos x="215378" y="296750"/>
              </a:cxn>
              <a:cxn ang="0">
                <a:pos x="202718" y="353368"/>
              </a:cxn>
              <a:cxn ang="0">
                <a:pos x="202258" y="355360"/>
              </a:cxn>
              <a:cxn ang="0">
                <a:pos x="200493" y="360263"/>
              </a:cxn>
              <a:cxn ang="0">
                <a:pos x="158215" y="442699"/>
              </a:cxn>
              <a:cxn ang="0">
                <a:pos x="125452" y="453272"/>
              </a:cxn>
              <a:cxn ang="0">
                <a:pos x="114327" y="421707"/>
              </a:cxn>
              <a:cxn ang="0">
                <a:pos x="150389" y="341339"/>
              </a:cxn>
              <a:cxn ang="0">
                <a:pos x="159904" y="266871"/>
              </a:cxn>
              <a:cxn ang="0">
                <a:pos x="182155" y="138236"/>
              </a:cxn>
              <a:cxn ang="0">
                <a:pos x="87625" y="173632"/>
              </a:cxn>
              <a:cxn ang="0">
                <a:pos x="75502" y="173325"/>
              </a:cxn>
              <a:cxn ang="0">
                <a:pos x="78495" y="205579"/>
              </a:cxn>
              <a:cxn ang="0">
                <a:pos x="40283" y="233084"/>
              </a:cxn>
              <a:cxn ang="0">
                <a:pos x="27547" y="231016"/>
              </a:cxn>
              <a:cxn ang="0">
                <a:pos x="4222" y="210790"/>
              </a:cxn>
              <a:cxn ang="0">
                <a:pos x="2073" y="180144"/>
              </a:cxn>
              <a:cxn ang="0">
                <a:pos x="40283" y="152639"/>
              </a:cxn>
              <a:cxn ang="0">
                <a:pos x="53021" y="154708"/>
              </a:cxn>
              <a:cxn ang="0">
                <a:pos x="65988" y="161909"/>
              </a:cxn>
              <a:cxn ang="0">
                <a:pos x="74275" y="144059"/>
              </a:cxn>
              <a:cxn ang="0">
                <a:pos x="203332" y="75796"/>
              </a:cxn>
              <a:cxn ang="0">
                <a:pos x="231174" y="74796"/>
              </a:cxn>
              <a:cxn ang="0">
                <a:pos x="299430" y="303"/>
              </a:cxn>
              <a:cxn ang="0">
                <a:pos x="338192" y="49267"/>
              </a:cxn>
              <a:cxn ang="0">
                <a:pos x="289144" y="88040"/>
              </a:cxn>
              <a:cxn ang="0">
                <a:pos x="250305" y="39000"/>
              </a:cxn>
              <a:cxn ang="0">
                <a:pos x="299430" y="303"/>
              </a:cxn>
            </a:cxnLst>
            <a:pathLst>
              <a:path w="478788" h="608602">
                <a:moveTo>
                  <a:pt x="76341" y="243247"/>
                </a:moveTo>
                <a:cubicBezTo>
                  <a:pt x="81388" y="243247"/>
                  <a:pt x="85479" y="247323"/>
                  <a:pt x="85479" y="252350"/>
                </a:cubicBezTo>
                <a:cubicBezTo>
                  <a:pt x="85479" y="257377"/>
                  <a:pt x="81388" y="261453"/>
                  <a:pt x="76341" y="261453"/>
                </a:cubicBezTo>
                <a:cubicBezTo>
                  <a:pt x="71294" y="261453"/>
                  <a:pt x="67203" y="257377"/>
                  <a:pt x="67203" y="252350"/>
                </a:cubicBezTo>
                <a:cubicBezTo>
                  <a:pt x="67203" y="247323"/>
                  <a:pt x="71294" y="243247"/>
                  <a:pt x="76341" y="243247"/>
                </a:cubicBezTo>
                <a:close/>
                <a:moveTo>
                  <a:pt x="61911" y="225041"/>
                </a:moveTo>
                <a:cubicBezTo>
                  <a:pt x="66938" y="225041"/>
                  <a:pt x="71014" y="229117"/>
                  <a:pt x="71014" y="234144"/>
                </a:cubicBezTo>
                <a:cubicBezTo>
                  <a:pt x="71014" y="239171"/>
                  <a:pt x="66938" y="243247"/>
                  <a:pt x="61911" y="243247"/>
                </a:cubicBezTo>
                <a:cubicBezTo>
                  <a:pt x="56884" y="243247"/>
                  <a:pt x="52808" y="239171"/>
                  <a:pt x="52808" y="234144"/>
                </a:cubicBezTo>
                <a:cubicBezTo>
                  <a:pt x="52808" y="229117"/>
                  <a:pt x="56884" y="225041"/>
                  <a:pt x="61911" y="225041"/>
                </a:cubicBezTo>
                <a:close/>
                <a:moveTo>
                  <a:pt x="53775" y="217361"/>
                </a:moveTo>
                <a:cubicBezTo>
                  <a:pt x="36465" y="217361"/>
                  <a:pt x="21204" y="228406"/>
                  <a:pt x="15776" y="244770"/>
                </a:cubicBezTo>
                <a:cubicBezTo>
                  <a:pt x="12396" y="254895"/>
                  <a:pt x="13113" y="265735"/>
                  <a:pt x="17927" y="275349"/>
                </a:cubicBezTo>
                <a:cubicBezTo>
                  <a:pt x="22638" y="284860"/>
                  <a:pt x="30935" y="292019"/>
                  <a:pt x="41075" y="295394"/>
                </a:cubicBezTo>
                <a:cubicBezTo>
                  <a:pt x="45172" y="296826"/>
                  <a:pt x="49473" y="297542"/>
                  <a:pt x="53775" y="297542"/>
                </a:cubicBezTo>
                <a:cubicBezTo>
                  <a:pt x="71085" y="297542"/>
                  <a:pt x="86346" y="286496"/>
                  <a:pt x="91775" y="270133"/>
                </a:cubicBezTo>
                <a:cubicBezTo>
                  <a:pt x="95462" y="259190"/>
                  <a:pt x="94131" y="247838"/>
                  <a:pt x="89009" y="238428"/>
                </a:cubicBezTo>
                <a:cubicBezTo>
                  <a:pt x="87883" y="238838"/>
                  <a:pt x="86654" y="239144"/>
                  <a:pt x="85425" y="239144"/>
                </a:cubicBezTo>
                <a:cubicBezTo>
                  <a:pt x="80406" y="239144"/>
                  <a:pt x="76309" y="235054"/>
                  <a:pt x="76309" y="230042"/>
                </a:cubicBezTo>
                <a:cubicBezTo>
                  <a:pt x="76309" y="228304"/>
                  <a:pt x="76821" y="226667"/>
                  <a:pt x="77640" y="225338"/>
                </a:cubicBezTo>
                <a:cubicBezTo>
                  <a:pt x="74363" y="222883"/>
                  <a:pt x="70573" y="220838"/>
                  <a:pt x="66476" y="219508"/>
                </a:cubicBezTo>
                <a:cubicBezTo>
                  <a:pt x="62379" y="218076"/>
                  <a:pt x="58077" y="217361"/>
                  <a:pt x="53775" y="217361"/>
                </a:cubicBezTo>
                <a:close/>
                <a:moveTo>
                  <a:pt x="308594" y="99846"/>
                </a:moveTo>
                <a:cubicBezTo>
                  <a:pt x="351281" y="107464"/>
                  <a:pt x="404324" y="137589"/>
                  <a:pt x="411853" y="151089"/>
                </a:cubicBezTo>
                <a:cubicBezTo>
                  <a:pt x="412262" y="151805"/>
                  <a:pt x="469006" y="254895"/>
                  <a:pt x="469006" y="254895"/>
                </a:cubicBezTo>
                <a:lnTo>
                  <a:pt x="470030" y="256633"/>
                </a:lnTo>
                <a:cubicBezTo>
                  <a:pt x="471874" y="260008"/>
                  <a:pt x="472898" y="263792"/>
                  <a:pt x="473103" y="267474"/>
                </a:cubicBezTo>
                <a:lnTo>
                  <a:pt x="478736" y="359211"/>
                </a:lnTo>
                <a:cubicBezTo>
                  <a:pt x="479658" y="374041"/>
                  <a:pt x="468289" y="386927"/>
                  <a:pt x="453335" y="387847"/>
                </a:cubicBezTo>
                <a:cubicBezTo>
                  <a:pt x="438995" y="388666"/>
                  <a:pt x="426602" y="378132"/>
                  <a:pt x="424861" y="364120"/>
                </a:cubicBezTo>
                <a:lnTo>
                  <a:pt x="414721" y="280565"/>
                </a:lnTo>
                <a:lnTo>
                  <a:pt x="380408" y="227895"/>
                </a:lnTo>
                <a:cubicBezTo>
                  <a:pt x="375287" y="233519"/>
                  <a:pt x="369858" y="240065"/>
                  <a:pt x="364840" y="247531"/>
                </a:cubicBezTo>
                <a:cubicBezTo>
                  <a:pt x="346403" y="274531"/>
                  <a:pt x="340565" y="300917"/>
                  <a:pt x="347120" y="328019"/>
                </a:cubicBezTo>
                <a:lnTo>
                  <a:pt x="386861" y="451972"/>
                </a:lnTo>
                <a:lnTo>
                  <a:pt x="387578" y="454119"/>
                </a:lnTo>
                <a:cubicBezTo>
                  <a:pt x="389319" y="459642"/>
                  <a:pt x="389422" y="465369"/>
                  <a:pt x="388397" y="470585"/>
                </a:cubicBezTo>
                <a:lnTo>
                  <a:pt x="364225" y="581345"/>
                </a:lnTo>
                <a:cubicBezTo>
                  <a:pt x="360435" y="598936"/>
                  <a:pt x="343126" y="609981"/>
                  <a:pt x="325611" y="606197"/>
                </a:cubicBezTo>
                <a:cubicBezTo>
                  <a:pt x="308711" y="602515"/>
                  <a:pt x="297751" y="586254"/>
                  <a:pt x="300414" y="569481"/>
                </a:cubicBezTo>
                <a:lnTo>
                  <a:pt x="316393" y="468130"/>
                </a:lnTo>
                <a:lnTo>
                  <a:pt x="287509" y="396131"/>
                </a:lnTo>
                <a:lnTo>
                  <a:pt x="270609" y="471710"/>
                </a:lnTo>
                <a:lnTo>
                  <a:pt x="269994" y="474369"/>
                </a:lnTo>
                <a:cubicBezTo>
                  <a:pt x="269482" y="476721"/>
                  <a:pt x="268663" y="478971"/>
                  <a:pt x="267638" y="480914"/>
                </a:cubicBezTo>
                <a:lnTo>
                  <a:pt x="211202" y="590958"/>
                </a:lnTo>
                <a:cubicBezTo>
                  <a:pt x="203111" y="606913"/>
                  <a:pt x="183445" y="613151"/>
                  <a:pt x="167467" y="605072"/>
                </a:cubicBezTo>
                <a:cubicBezTo>
                  <a:pt x="152103" y="597095"/>
                  <a:pt x="145650" y="578481"/>
                  <a:pt x="152615" y="562936"/>
                </a:cubicBezTo>
                <a:lnTo>
                  <a:pt x="200755" y="455653"/>
                </a:lnTo>
                <a:lnTo>
                  <a:pt x="213456" y="356246"/>
                </a:lnTo>
                <a:cubicBezTo>
                  <a:pt x="200243" y="297644"/>
                  <a:pt x="210383" y="238940"/>
                  <a:pt x="243159" y="184531"/>
                </a:cubicBezTo>
                <a:lnTo>
                  <a:pt x="116971" y="231781"/>
                </a:lnTo>
                <a:cubicBezTo>
                  <a:pt x="111441" y="233826"/>
                  <a:pt x="105705" y="233519"/>
                  <a:pt x="100788" y="231372"/>
                </a:cubicBezTo>
                <a:cubicBezTo>
                  <a:pt x="107753" y="244156"/>
                  <a:pt x="109699" y="259599"/>
                  <a:pt x="104783" y="274428"/>
                </a:cubicBezTo>
                <a:cubicBezTo>
                  <a:pt x="97408" y="296417"/>
                  <a:pt x="76923" y="311144"/>
                  <a:pt x="53775" y="311144"/>
                </a:cubicBezTo>
                <a:cubicBezTo>
                  <a:pt x="48040" y="311144"/>
                  <a:pt x="42304" y="310223"/>
                  <a:pt x="36773" y="308383"/>
                </a:cubicBezTo>
                <a:cubicBezTo>
                  <a:pt x="23150" y="303780"/>
                  <a:pt x="12088" y="294269"/>
                  <a:pt x="5636" y="281383"/>
                </a:cubicBezTo>
                <a:cubicBezTo>
                  <a:pt x="-715" y="268599"/>
                  <a:pt x="-1739" y="254076"/>
                  <a:pt x="2768" y="240474"/>
                </a:cubicBezTo>
                <a:cubicBezTo>
                  <a:pt x="10142" y="218486"/>
                  <a:pt x="30627" y="203758"/>
                  <a:pt x="53775" y="203758"/>
                </a:cubicBezTo>
                <a:cubicBezTo>
                  <a:pt x="59511" y="203758"/>
                  <a:pt x="65247" y="204679"/>
                  <a:pt x="70778" y="206520"/>
                </a:cubicBezTo>
                <a:cubicBezTo>
                  <a:pt x="77333" y="208770"/>
                  <a:pt x="83069" y="212042"/>
                  <a:pt x="88088" y="216133"/>
                </a:cubicBezTo>
                <a:cubicBezTo>
                  <a:pt x="85937" y="206622"/>
                  <a:pt x="90443" y="196804"/>
                  <a:pt x="99150" y="192304"/>
                </a:cubicBezTo>
                <a:lnTo>
                  <a:pt x="271428" y="101180"/>
                </a:lnTo>
                <a:cubicBezTo>
                  <a:pt x="281286" y="97268"/>
                  <a:pt x="294365" y="97307"/>
                  <a:pt x="308594" y="99846"/>
                </a:cubicBezTo>
                <a:close/>
                <a:moveTo>
                  <a:pt x="399709" y="405"/>
                </a:moveTo>
                <a:cubicBezTo>
                  <a:pt x="432087" y="4190"/>
                  <a:pt x="455243" y="33444"/>
                  <a:pt x="451452" y="65767"/>
                </a:cubicBezTo>
                <a:cubicBezTo>
                  <a:pt x="447661" y="98090"/>
                  <a:pt x="418357" y="121310"/>
                  <a:pt x="385979" y="117525"/>
                </a:cubicBezTo>
                <a:cubicBezTo>
                  <a:pt x="353601" y="113740"/>
                  <a:pt x="330342" y="84384"/>
                  <a:pt x="334133" y="52061"/>
                </a:cubicBezTo>
                <a:cubicBezTo>
                  <a:pt x="337924" y="19738"/>
                  <a:pt x="367228" y="-3379"/>
                  <a:pt x="399709" y="405"/>
                </a:cubicBezTo>
                <a:close/>
              </a:path>
            </a:pathLst>
          </a:custGeom>
          <a:solidFill>
            <a:srgbClr val="FFFFFF"/>
          </a:solidFill>
          <a:ln w="9525">
            <a:noFill/>
          </a:ln>
        </p:spPr>
        <p:txBody>
          <a:bodyPr/>
          <a:p>
            <a:endParaRPr lang="zh-CN" altLang="en-US"/>
          </a:p>
        </p:txBody>
      </p:sp>
      <p:sp>
        <p:nvSpPr>
          <p:cNvPr id="88082" name="任意多边形 54"/>
          <p:cNvSpPr/>
          <p:nvPr>
            <p:custDataLst>
              <p:tags r:id="rId13"/>
            </p:custDataLst>
          </p:nvPr>
        </p:nvSpPr>
        <p:spPr>
          <a:xfrm>
            <a:off x="6477000" y="3376613"/>
            <a:ext cx="306388" cy="455612"/>
          </a:xfrm>
          <a:custGeom>
            <a:avLst/>
            <a:gdLst/>
            <a:ahLst/>
            <a:cxnLst>
              <a:cxn ang="0">
                <a:pos x="62791" y="31068"/>
              </a:cxn>
              <a:cxn ang="0">
                <a:pos x="101587" y="31068"/>
              </a:cxn>
              <a:cxn ang="0">
                <a:pos x="115553" y="45011"/>
              </a:cxn>
              <a:cxn ang="0">
                <a:pos x="115553" y="89938"/>
              </a:cxn>
              <a:cxn ang="0">
                <a:pos x="145999" y="80864"/>
              </a:cxn>
              <a:cxn ang="0">
                <a:pos x="172012" y="95839"/>
              </a:cxn>
              <a:cxn ang="0">
                <a:pos x="179771" y="124757"/>
              </a:cxn>
              <a:cxn ang="0">
                <a:pos x="179697" y="125717"/>
              </a:cxn>
              <a:cxn ang="0">
                <a:pos x="217754" y="179644"/>
              </a:cxn>
              <a:cxn ang="0">
                <a:pos x="285223" y="179644"/>
              </a:cxn>
              <a:cxn ang="0">
                <a:pos x="305176" y="199561"/>
              </a:cxn>
              <a:cxn ang="0">
                <a:pos x="293204" y="217783"/>
              </a:cxn>
              <a:cxn ang="0">
                <a:pos x="294535" y="447949"/>
              </a:cxn>
              <a:cxn ang="0">
                <a:pos x="286553" y="455917"/>
              </a:cxn>
              <a:cxn ang="0">
                <a:pos x="278573" y="447949"/>
              </a:cxn>
              <a:cxn ang="0">
                <a:pos x="277242" y="219479"/>
              </a:cxn>
              <a:cxn ang="0">
                <a:pos x="207409" y="219479"/>
              </a:cxn>
              <a:cxn ang="0">
                <a:pos x="191077" y="210996"/>
              </a:cxn>
              <a:cxn ang="0">
                <a:pos x="172012" y="183995"/>
              </a:cxn>
              <a:cxn ang="0">
                <a:pos x="158266" y="273185"/>
              </a:cxn>
              <a:cxn ang="0">
                <a:pos x="203566" y="314718"/>
              </a:cxn>
              <a:cxn ang="0">
                <a:pos x="211251" y="333899"/>
              </a:cxn>
              <a:cxn ang="0">
                <a:pos x="204453" y="432531"/>
              </a:cxn>
              <a:cxn ang="0">
                <a:pos x="180583" y="454810"/>
              </a:cxn>
              <a:cxn ang="0">
                <a:pos x="178958" y="454736"/>
              </a:cxn>
              <a:cxn ang="0">
                <a:pos x="156715" y="429285"/>
              </a:cxn>
              <a:cxn ang="0">
                <a:pos x="162701" y="342161"/>
              </a:cxn>
              <a:cxn ang="0">
                <a:pos x="118805" y="301956"/>
              </a:cxn>
              <a:cxn ang="0">
                <a:pos x="102769" y="362301"/>
              </a:cxn>
              <a:cxn ang="0">
                <a:pos x="98853" y="370490"/>
              </a:cxn>
              <a:cxn ang="0">
                <a:pos x="43133" y="445220"/>
              </a:cxn>
              <a:cxn ang="0">
                <a:pos x="23920" y="454810"/>
              </a:cxn>
              <a:cxn ang="0">
                <a:pos x="9658" y="450089"/>
              </a:cxn>
              <a:cxn ang="0">
                <a:pos x="4707" y="416670"/>
              </a:cxn>
              <a:cxn ang="0">
                <a:pos x="57692" y="345629"/>
              </a:cxn>
              <a:cxn ang="0">
                <a:pos x="81191" y="256956"/>
              </a:cxn>
              <a:cxn ang="0">
                <a:pos x="84221" y="250021"/>
              </a:cxn>
              <a:cxn ang="0">
                <a:pos x="48750" y="211218"/>
              </a:cxn>
              <a:cxn ang="0">
                <a:pos x="48750" y="45011"/>
              </a:cxn>
              <a:cxn ang="0">
                <a:pos x="62791" y="31068"/>
              </a:cxn>
              <a:cxn ang="0">
                <a:pos x="167035" y="0"/>
              </a:cxn>
              <a:cxn ang="0">
                <a:pos x="205726" y="38610"/>
              </a:cxn>
              <a:cxn ang="0">
                <a:pos x="167035" y="77221"/>
              </a:cxn>
              <a:cxn ang="0">
                <a:pos x="128345" y="38610"/>
              </a:cxn>
              <a:cxn ang="0">
                <a:pos x="167035" y="0"/>
              </a:cxn>
            </a:cxnLst>
            <a:pathLst>
              <a:path w="406875" h="607850">
                <a:moveTo>
                  <a:pt x="83716" y="41422"/>
                </a:moveTo>
                <a:lnTo>
                  <a:pt x="135441" y="41422"/>
                </a:lnTo>
                <a:cubicBezTo>
                  <a:pt x="145786" y="41422"/>
                  <a:pt x="154062" y="49782"/>
                  <a:pt x="154062" y="60011"/>
                </a:cubicBezTo>
                <a:lnTo>
                  <a:pt x="154062" y="119910"/>
                </a:lnTo>
                <a:cubicBezTo>
                  <a:pt x="164998" y="110664"/>
                  <a:pt x="179383" y="105746"/>
                  <a:pt x="194654" y="107812"/>
                </a:cubicBezTo>
                <a:cubicBezTo>
                  <a:pt x="208349" y="109582"/>
                  <a:pt x="220862" y="116762"/>
                  <a:pt x="229335" y="127778"/>
                </a:cubicBezTo>
                <a:cubicBezTo>
                  <a:pt x="237808" y="138695"/>
                  <a:pt x="241552" y="152662"/>
                  <a:pt x="239680" y="166333"/>
                </a:cubicBezTo>
                <a:lnTo>
                  <a:pt x="239581" y="167612"/>
                </a:lnTo>
                <a:lnTo>
                  <a:pt x="290321" y="239510"/>
                </a:lnTo>
                <a:lnTo>
                  <a:pt x="380274" y="239510"/>
                </a:lnTo>
                <a:cubicBezTo>
                  <a:pt x="394954" y="239510"/>
                  <a:pt x="406875" y="251411"/>
                  <a:pt x="406875" y="266065"/>
                </a:cubicBezTo>
                <a:cubicBezTo>
                  <a:pt x="406875" y="276885"/>
                  <a:pt x="400274" y="286228"/>
                  <a:pt x="390914" y="290359"/>
                </a:cubicBezTo>
                <a:lnTo>
                  <a:pt x="392688" y="597228"/>
                </a:lnTo>
                <a:cubicBezTo>
                  <a:pt x="392688" y="603129"/>
                  <a:pt x="387860" y="607850"/>
                  <a:pt x="382047" y="607850"/>
                </a:cubicBezTo>
                <a:cubicBezTo>
                  <a:pt x="376136" y="607850"/>
                  <a:pt x="371407" y="603129"/>
                  <a:pt x="371407" y="597228"/>
                </a:cubicBezTo>
                <a:lnTo>
                  <a:pt x="369633" y="292621"/>
                </a:lnTo>
                <a:lnTo>
                  <a:pt x="276528" y="292621"/>
                </a:lnTo>
                <a:cubicBezTo>
                  <a:pt x="267858" y="292621"/>
                  <a:pt x="259779" y="288392"/>
                  <a:pt x="254754" y="281311"/>
                </a:cubicBezTo>
                <a:lnTo>
                  <a:pt x="229335" y="245312"/>
                </a:lnTo>
                <a:lnTo>
                  <a:pt x="211009" y="364224"/>
                </a:lnTo>
                <a:lnTo>
                  <a:pt x="271404" y="419598"/>
                </a:lnTo>
                <a:cubicBezTo>
                  <a:pt x="278498" y="426089"/>
                  <a:pt x="282341" y="435532"/>
                  <a:pt x="281651" y="445170"/>
                </a:cubicBezTo>
                <a:lnTo>
                  <a:pt x="272587" y="576671"/>
                </a:lnTo>
                <a:cubicBezTo>
                  <a:pt x="271503" y="593490"/>
                  <a:pt x="257414" y="606375"/>
                  <a:pt x="240763" y="606375"/>
                </a:cubicBezTo>
                <a:cubicBezTo>
                  <a:pt x="240074" y="606375"/>
                  <a:pt x="239286" y="606375"/>
                  <a:pt x="238596" y="606276"/>
                </a:cubicBezTo>
                <a:cubicBezTo>
                  <a:pt x="220960" y="605096"/>
                  <a:pt x="207758" y="589949"/>
                  <a:pt x="208940" y="572344"/>
                </a:cubicBezTo>
                <a:lnTo>
                  <a:pt x="216921" y="456186"/>
                </a:lnTo>
                <a:lnTo>
                  <a:pt x="158397" y="402583"/>
                </a:lnTo>
                <a:lnTo>
                  <a:pt x="137017" y="483037"/>
                </a:lnTo>
                <a:cubicBezTo>
                  <a:pt x="136032" y="486971"/>
                  <a:pt x="134259" y="490709"/>
                  <a:pt x="131796" y="493955"/>
                </a:cubicBezTo>
                <a:lnTo>
                  <a:pt x="57508" y="593589"/>
                </a:lnTo>
                <a:cubicBezTo>
                  <a:pt x="51301" y="601949"/>
                  <a:pt x="41646" y="606375"/>
                  <a:pt x="31892" y="606375"/>
                </a:cubicBezTo>
                <a:cubicBezTo>
                  <a:pt x="25291" y="606375"/>
                  <a:pt x="18591" y="604309"/>
                  <a:pt x="12877" y="600080"/>
                </a:cubicBezTo>
                <a:cubicBezTo>
                  <a:pt x="-1311" y="589556"/>
                  <a:pt x="-4168" y="569590"/>
                  <a:pt x="6276" y="555525"/>
                </a:cubicBezTo>
                <a:lnTo>
                  <a:pt x="76918" y="460809"/>
                </a:lnTo>
                <a:lnTo>
                  <a:pt x="108248" y="342586"/>
                </a:lnTo>
                <a:lnTo>
                  <a:pt x="112288" y="333340"/>
                </a:lnTo>
                <a:cubicBezTo>
                  <a:pt x="85785" y="330783"/>
                  <a:pt x="64996" y="308752"/>
                  <a:pt x="64996" y="281606"/>
                </a:cubicBezTo>
                <a:lnTo>
                  <a:pt x="64996" y="60011"/>
                </a:lnTo>
                <a:cubicBezTo>
                  <a:pt x="64996" y="49782"/>
                  <a:pt x="73371" y="41422"/>
                  <a:pt x="83716" y="41422"/>
                </a:cubicBezTo>
                <a:close/>
                <a:moveTo>
                  <a:pt x="222700" y="0"/>
                </a:moveTo>
                <a:cubicBezTo>
                  <a:pt x="251189" y="0"/>
                  <a:pt x="274284" y="23047"/>
                  <a:pt x="274284" y="51478"/>
                </a:cubicBezTo>
                <a:cubicBezTo>
                  <a:pt x="274284" y="79909"/>
                  <a:pt x="251189" y="102956"/>
                  <a:pt x="222700" y="102956"/>
                </a:cubicBezTo>
                <a:cubicBezTo>
                  <a:pt x="194211" y="102956"/>
                  <a:pt x="171116" y="79909"/>
                  <a:pt x="171116" y="51478"/>
                </a:cubicBezTo>
                <a:cubicBezTo>
                  <a:pt x="171116" y="23047"/>
                  <a:pt x="194211" y="0"/>
                  <a:pt x="222700" y="0"/>
                </a:cubicBezTo>
                <a:close/>
              </a:path>
            </a:pathLst>
          </a:custGeom>
          <a:solidFill>
            <a:srgbClr val="FFFFFF"/>
          </a:solidFill>
          <a:ln w="9525">
            <a:noFill/>
          </a:ln>
        </p:spPr>
        <p:txBody>
          <a:bodyPr/>
          <a:p>
            <a:endParaRPr lang="zh-CN" altLang="en-US"/>
          </a:p>
        </p:txBody>
      </p:sp>
      <p:sp>
        <p:nvSpPr>
          <p:cNvPr id="88083" name="任意多边形 55"/>
          <p:cNvSpPr/>
          <p:nvPr>
            <p:custDataLst>
              <p:tags r:id="rId14"/>
            </p:custDataLst>
          </p:nvPr>
        </p:nvSpPr>
        <p:spPr>
          <a:xfrm>
            <a:off x="4760913" y="3959225"/>
            <a:ext cx="192087" cy="455613"/>
          </a:xfrm>
          <a:custGeom>
            <a:avLst/>
            <a:gdLst/>
            <a:ahLst/>
            <a:cxnLst>
              <a:cxn ang="0">
                <a:pos x="159780" y="193468"/>
              </a:cxn>
              <a:cxn ang="0">
                <a:pos x="158160" y="190773"/>
              </a:cxn>
              <a:cxn ang="0">
                <a:pos x="147364" y="183229"/>
              </a:cxn>
              <a:cxn ang="0">
                <a:pos x="141966" y="181073"/>
              </a:cxn>
              <a:cxn ang="0">
                <a:pos x="141966" y="197779"/>
              </a:cxn>
              <a:cxn ang="0">
                <a:pos x="140347" y="198318"/>
              </a:cxn>
              <a:cxn ang="0">
                <a:pos x="99862" y="215024"/>
              </a:cxn>
              <a:cxn ang="0">
                <a:pos x="83668" y="243047"/>
              </a:cxn>
              <a:cxn ang="0">
                <a:pos x="105800" y="263526"/>
              </a:cxn>
              <a:cxn ang="0">
                <a:pos x="113897" y="261909"/>
              </a:cxn>
              <a:cxn ang="0">
                <a:pos x="119295" y="260293"/>
              </a:cxn>
              <a:cxn ang="0">
                <a:pos x="141966" y="252209"/>
              </a:cxn>
              <a:cxn ang="0">
                <a:pos x="141966" y="267298"/>
              </a:cxn>
              <a:cxn ang="0">
                <a:pos x="141966" y="269993"/>
              </a:cxn>
              <a:cxn ang="0">
                <a:pos x="141966" y="269993"/>
              </a:cxn>
              <a:cxn ang="0">
                <a:pos x="141966" y="320650"/>
              </a:cxn>
              <a:cxn ang="0">
                <a:pos x="137648" y="320650"/>
              </a:cxn>
              <a:cxn ang="0">
                <a:pos x="104720" y="320650"/>
              </a:cxn>
              <a:cxn ang="0">
                <a:pos x="104720" y="305022"/>
              </a:cxn>
              <a:cxn ang="0">
                <a:pos x="84748" y="301250"/>
              </a:cxn>
              <a:cxn ang="0">
                <a:pos x="60457" y="328734"/>
              </a:cxn>
              <a:cxn ang="0">
                <a:pos x="137648" y="328734"/>
              </a:cxn>
              <a:cxn ang="0">
                <a:pos x="137648" y="328734"/>
              </a:cxn>
              <a:cxn ang="0">
                <a:pos x="156001" y="347057"/>
              </a:cxn>
              <a:cxn ang="0">
                <a:pos x="137648" y="365380"/>
              </a:cxn>
              <a:cxn ang="0">
                <a:pos x="19432" y="365380"/>
              </a:cxn>
              <a:cxn ang="0">
                <a:pos x="19432" y="365380"/>
              </a:cxn>
              <a:cxn ang="0">
                <a:pos x="3238" y="354602"/>
              </a:cxn>
              <a:cxn ang="0">
                <a:pos x="5937" y="335201"/>
              </a:cxn>
              <a:cxn ang="0">
                <a:pos x="63156" y="270532"/>
              </a:cxn>
              <a:cxn ang="0">
                <a:pos x="63156" y="270532"/>
              </a:cxn>
              <a:cxn ang="0">
                <a:pos x="62616" y="266759"/>
              </a:cxn>
              <a:cxn ang="0">
                <a:pos x="62616" y="171911"/>
              </a:cxn>
              <a:cxn ang="0">
                <a:pos x="63156" y="168678"/>
              </a:cxn>
              <a:cxn ang="0">
                <a:pos x="57758" y="165445"/>
              </a:cxn>
              <a:cxn ang="0">
                <a:pos x="38865" y="18322"/>
              </a:cxn>
              <a:cxn ang="0">
                <a:pos x="66934" y="34490"/>
              </a:cxn>
              <a:cxn ang="0">
                <a:pos x="78810" y="140655"/>
              </a:cxn>
              <a:cxn ang="0">
                <a:pos x="119295" y="137421"/>
              </a:cxn>
              <a:cxn ang="0">
                <a:pos x="192708" y="194007"/>
              </a:cxn>
              <a:cxn ang="0">
                <a:pos x="111198" y="253826"/>
              </a:cxn>
              <a:cxn ang="0">
                <a:pos x="102561" y="222569"/>
              </a:cxn>
              <a:cxn ang="0">
                <a:pos x="144665" y="205324"/>
              </a:cxn>
              <a:cxn ang="0">
                <a:pos x="159780" y="193468"/>
              </a:cxn>
              <a:cxn ang="0">
                <a:pos x="137648" y="372925"/>
              </a:cxn>
              <a:cxn ang="0">
                <a:pos x="105260" y="373463"/>
              </a:cxn>
              <a:cxn ang="0">
                <a:pos x="106880" y="431666"/>
              </a:cxn>
              <a:cxn ang="0">
                <a:pos x="144126" y="431666"/>
              </a:cxn>
              <a:cxn ang="0">
                <a:pos x="142506" y="372925"/>
              </a:cxn>
              <a:cxn ang="0">
                <a:pos x="137648" y="372925"/>
              </a:cxn>
              <a:cxn ang="0">
                <a:pos x="102561" y="128260"/>
              </a:cxn>
              <a:cxn ang="0">
                <a:pos x="134949" y="95925"/>
              </a:cxn>
              <a:cxn ang="0">
                <a:pos x="102561" y="63591"/>
              </a:cxn>
              <a:cxn ang="0">
                <a:pos x="69633" y="95925"/>
              </a:cxn>
              <a:cxn ang="0">
                <a:pos x="102561" y="128260"/>
              </a:cxn>
            </a:cxnLst>
            <a:pathLst>
              <a:path w="357" h="846">
                <a:moveTo>
                  <a:pt x="296" y="359"/>
                </a:moveTo>
                <a:cubicBezTo>
                  <a:pt x="296" y="358"/>
                  <a:pt x="295" y="356"/>
                  <a:pt x="293" y="354"/>
                </a:cubicBezTo>
                <a:cubicBezTo>
                  <a:pt x="287" y="349"/>
                  <a:pt x="280" y="344"/>
                  <a:pt x="273" y="340"/>
                </a:cubicBezTo>
                <a:cubicBezTo>
                  <a:pt x="270" y="339"/>
                  <a:pt x="266" y="337"/>
                  <a:pt x="263" y="336"/>
                </a:cubicBezTo>
                <a:lnTo>
                  <a:pt x="263" y="367"/>
                </a:lnTo>
                <a:cubicBezTo>
                  <a:pt x="262" y="367"/>
                  <a:pt x="261" y="368"/>
                  <a:pt x="260" y="368"/>
                </a:cubicBezTo>
                <a:cubicBezTo>
                  <a:pt x="237" y="382"/>
                  <a:pt x="210" y="391"/>
                  <a:pt x="185" y="399"/>
                </a:cubicBezTo>
                <a:cubicBezTo>
                  <a:pt x="160" y="408"/>
                  <a:pt x="151" y="432"/>
                  <a:pt x="155" y="451"/>
                </a:cubicBezTo>
                <a:cubicBezTo>
                  <a:pt x="158" y="473"/>
                  <a:pt x="175" y="489"/>
                  <a:pt x="196" y="489"/>
                </a:cubicBezTo>
                <a:cubicBezTo>
                  <a:pt x="201" y="489"/>
                  <a:pt x="206" y="488"/>
                  <a:pt x="211" y="486"/>
                </a:cubicBezTo>
                <a:cubicBezTo>
                  <a:pt x="214" y="485"/>
                  <a:pt x="218" y="484"/>
                  <a:pt x="221" y="483"/>
                </a:cubicBezTo>
                <a:cubicBezTo>
                  <a:pt x="233" y="479"/>
                  <a:pt x="248" y="474"/>
                  <a:pt x="263" y="468"/>
                </a:cubicBezTo>
                <a:lnTo>
                  <a:pt x="263" y="496"/>
                </a:lnTo>
                <a:cubicBezTo>
                  <a:pt x="263" y="497"/>
                  <a:pt x="263" y="499"/>
                  <a:pt x="263" y="501"/>
                </a:cubicBezTo>
                <a:cubicBezTo>
                  <a:pt x="263" y="501"/>
                  <a:pt x="263" y="501"/>
                  <a:pt x="263" y="501"/>
                </a:cubicBezTo>
                <a:cubicBezTo>
                  <a:pt x="263" y="501"/>
                  <a:pt x="263" y="541"/>
                  <a:pt x="263" y="595"/>
                </a:cubicBezTo>
                <a:cubicBezTo>
                  <a:pt x="260" y="595"/>
                  <a:pt x="258" y="595"/>
                  <a:pt x="255" y="595"/>
                </a:cubicBezTo>
                <a:lnTo>
                  <a:pt x="194" y="595"/>
                </a:lnTo>
                <a:cubicBezTo>
                  <a:pt x="194" y="584"/>
                  <a:pt x="194" y="575"/>
                  <a:pt x="194" y="566"/>
                </a:cubicBezTo>
                <a:cubicBezTo>
                  <a:pt x="181" y="566"/>
                  <a:pt x="168" y="564"/>
                  <a:pt x="157" y="559"/>
                </a:cubicBezTo>
                <a:lnTo>
                  <a:pt x="112" y="610"/>
                </a:lnTo>
                <a:lnTo>
                  <a:pt x="255" y="610"/>
                </a:lnTo>
                <a:lnTo>
                  <a:pt x="255" y="610"/>
                </a:lnTo>
                <a:cubicBezTo>
                  <a:pt x="274" y="610"/>
                  <a:pt x="289" y="625"/>
                  <a:pt x="289" y="644"/>
                </a:cubicBezTo>
                <a:cubicBezTo>
                  <a:pt x="289" y="662"/>
                  <a:pt x="274" y="678"/>
                  <a:pt x="255" y="678"/>
                </a:cubicBezTo>
                <a:lnTo>
                  <a:pt x="36" y="678"/>
                </a:lnTo>
                <a:lnTo>
                  <a:pt x="36" y="678"/>
                </a:lnTo>
                <a:cubicBezTo>
                  <a:pt x="23" y="678"/>
                  <a:pt x="11" y="670"/>
                  <a:pt x="6" y="658"/>
                </a:cubicBezTo>
                <a:cubicBezTo>
                  <a:pt x="0" y="646"/>
                  <a:pt x="2" y="632"/>
                  <a:pt x="11" y="622"/>
                </a:cubicBezTo>
                <a:lnTo>
                  <a:pt x="117" y="502"/>
                </a:lnTo>
                <a:cubicBezTo>
                  <a:pt x="117" y="502"/>
                  <a:pt x="117" y="502"/>
                  <a:pt x="117" y="502"/>
                </a:cubicBezTo>
                <a:cubicBezTo>
                  <a:pt x="117" y="500"/>
                  <a:pt x="116" y="497"/>
                  <a:pt x="116" y="495"/>
                </a:cubicBezTo>
                <a:lnTo>
                  <a:pt x="116" y="319"/>
                </a:lnTo>
                <a:cubicBezTo>
                  <a:pt x="116" y="317"/>
                  <a:pt x="117" y="315"/>
                  <a:pt x="117" y="313"/>
                </a:cubicBezTo>
                <a:cubicBezTo>
                  <a:pt x="113" y="312"/>
                  <a:pt x="110" y="310"/>
                  <a:pt x="107" y="307"/>
                </a:cubicBezTo>
                <a:cubicBezTo>
                  <a:pt x="28" y="230"/>
                  <a:pt x="19" y="128"/>
                  <a:pt x="72" y="34"/>
                </a:cubicBezTo>
                <a:cubicBezTo>
                  <a:pt x="91" y="0"/>
                  <a:pt x="143" y="30"/>
                  <a:pt x="124" y="64"/>
                </a:cubicBezTo>
                <a:cubicBezTo>
                  <a:pt x="85" y="134"/>
                  <a:pt x="90" y="204"/>
                  <a:pt x="146" y="261"/>
                </a:cubicBezTo>
                <a:cubicBezTo>
                  <a:pt x="168" y="247"/>
                  <a:pt x="197" y="245"/>
                  <a:pt x="221" y="255"/>
                </a:cubicBezTo>
                <a:cubicBezTo>
                  <a:pt x="272" y="271"/>
                  <a:pt x="357" y="297"/>
                  <a:pt x="357" y="360"/>
                </a:cubicBezTo>
                <a:cubicBezTo>
                  <a:pt x="357" y="425"/>
                  <a:pt x="253" y="455"/>
                  <a:pt x="206" y="471"/>
                </a:cubicBezTo>
                <a:cubicBezTo>
                  <a:pt x="169" y="484"/>
                  <a:pt x="153" y="426"/>
                  <a:pt x="190" y="413"/>
                </a:cubicBezTo>
                <a:cubicBezTo>
                  <a:pt x="216" y="404"/>
                  <a:pt x="243" y="395"/>
                  <a:pt x="268" y="381"/>
                </a:cubicBezTo>
                <a:cubicBezTo>
                  <a:pt x="275" y="376"/>
                  <a:pt x="292" y="368"/>
                  <a:pt x="296" y="359"/>
                </a:cubicBezTo>
                <a:close/>
                <a:moveTo>
                  <a:pt x="255" y="692"/>
                </a:moveTo>
                <a:lnTo>
                  <a:pt x="195" y="693"/>
                </a:lnTo>
                <a:cubicBezTo>
                  <a:pt x="196" y="731"/>
                  <a:pt x="197" y="770"/>
                  <a:pt x="198" y="801"/>
                </a:cubicBezTo>
                <a:cubicBezTo>
                  <a:pt x="200" y="845"/>
                  <a:pt x="269" y="846"/>
                  <a:pt x="267" y="801"/>
                </a:cubicBezTo>
                <a:cubicBezTo>
                  <a:pt x="266" y="771"/>
                  <a:pt x="265" y="732"/>
                  <a:pt x="264" y="692"/>
                </a:cubicBezTo>
                <a:cubicBezTo>
                  <a:pt x="261" y="692"/>
                  <a:pt x="258" y="692"/>
                  <a:pt x="255" y="692"/>
                </a:cubicBezTo>
                <a:close/>
                <a:moveTo>
                  <a:pt x="190" y="238"/>
                </a:moveTo>
                <a:cubicBezTo>
                  <a:pt x="223" y="238"/>
                  <a:pt x="250" y="211"/>
                  <a:pt x="250" y="178"/>
                </a:cubicBezTo>
                <a:cubicBezTo>
                  <a:pt x="250" y="145"/>
                  <a:pt x="223" y="118"/>
                  <a:pt x="190" y="118"/>
                </a:cubicBezTo>
                <a:cubicBezTo>
                  <a:pt x="156" y="118"/>
                  <a:pt x="129" y="145"/>
                  <a:pt x="129" y="178"/>
                </a:cubicBezTo>
                <a:cubicBezTo>
                  <a:pt x="129" y="211"/>
                  <a:pt x="156" y="238"/>
                  <a:pt x="190" y="238"/>
                </a:cubicBezTo>
                <a:close/>
              </a:path>
            </a:pathLst>
          </a:custGeom>
          <a:solidFill>
            <a:srgbClr val="FFFFFF"/>
          </a:solidFill>
          <a:ln w="9525">
            <a:noFill/>
          </a:ln>
        </p:spPr>
        <p:txBody>
          <a:bodyPr/>
          <a:p>
            <a:endParaRPr lang="zh-CN" altLang="en-US"/>
          </a:p>
        </p:txBody>
      </p:sp>
      <p:sp>
        <p:nvSpPr>
          <p:cNvPr id="43" name="椭圆 42"/>
          <p:cNvSpPr/>
          <p:nvPr>
            <p:custDataLst>
              <p:tags r:id="rId15"/>
            </p:custDataLst>
          </p:nvPr>
        </p:nvSpPr>
        <p:spPr bwMode="auto">
          <a:xfrm>
            <a:off x="1428750" y="4098925"/>
            <a:ext cx="576263" cy="576263"/>
          </a:xfrm>
          <a:prstGeom prst="ellipse">
            <a:avLst/>
          </a:prstGeom>
          <a:solidFill>
            <a:srgbClr val="5268A5"/>
          </a:solidFill>
          <a:ln>
            <a:noFill/>
          </a:ln>
        </p:spPr>
        <p:txBody>
          <a:bodyPr anchor="ctr"/>
          <a:p>
            <a:pPr algn="ctr" fontAlgn="base">
              <a:lnSpc>
                <a:spcPct val="130000"/>
              </a:lnSpc>
            </a:pPr>
            <a:r>
              <a:rPr lang="en-US" sz="1400" strike="noStrike" spc="-100" noProof="1">
                <a:solidFill>
                  <a:schemeClr val="bg1"/>
                </a:solidFill>
                <a:uFillTx/>
                <a:latin typeface="微软雅黑" panose="020B0503020204020204" pitchFamily="34" charset="-122"/>
                <a:ea typeface="微软雅黑" panose="020B0503020204020204" pitchFamily="34" charset="-122"/>
                <a:cs typeface="+mn-cs"/>
              </a:rPr>
              <a:t>02</a:t>
            </a:r>
            <a:endParaRPr lang="en-US" sz="1400" strike="noStrike" spc="-100" noProof="1">
              <a:solidFill>
                <a:schemeClr val="bg1"/>
              </a:solidFill>
              <a:uFillTx/>
              <a:latin typeface="微软雅黑" panose="020B0503020204020204" pitchFamily="34" charset="-122"/>
              <a:ea typeface="微软雅黑" panose="020B0503020204020204" pitchFamily="34" charset="-122"/>
              <a:cs typeface="+mn-cs"/>
            </a:endParaRPr>
          </a:p>
        </p:txBody>
      </p:sp>
      <p:sp>
        <p:nvSpPr>
          <p:cNvPr id="37" name="椭圆 36"/>
          <p:cNvSpPr/>
          <p:nvPr>
            <p:custDataLst>
              <p:tags r:id="rId16"/>
            </p:custDataLst>
          </p:nvPr>
        </p:nvSpPr>
        <p:spPr bwMode="auto">
          <a:xfrm>
            <a:off x="1428750" y="5137150"/>
            <a:ext cx="576263" cy="576263"/>
          </a:xfrm>
          <a:prstGeom prst="ellipse">
            <a:avLst/>
          </a:prstGeom>
          <a:solidFill>
            <a:srgbClr val="5E5CA2"/>
          </a:solidFill>
          <a:ln>
            <a:noFill/>
          </a:ln>
        </p:spPr>
        <p:txBody>
          <a:bodyPr anchor="ctr"/>
          <a:p>
            <a:pPr algn="ctr" fontAlgn="base">
              <a:lnSpc>
                <a:spcPct val="130000"/>
              </a:lnSpc>
            </a:pPr>
            <a:r>
              <a:rPr lang="en-US" sz="1400" strike="noStrike" spc="-100" noProof="1">
                <a:solidFill>
                  <a:schemeClr val="bg1"/>
                </a:solidFill>
                <a:uFillTx/>
                <a:latin typeface="微软雅黑" panose="020B0503020204020204" pitchFamily="34" charset="-122"/>
                <a:ea typeface="微软雅黑" panose="020B0503020204020204" pitchFamily="34" charset="-122"/>
                <a:cs typeface="+mn-cs"/>
              </a:rPr>
              <a:t>03</a:t>
            </a:r>
            <a:endParaRPr lang="en-US" sz="1400" strike="noStrike" spc="-100" noProof="1">
              <a:solidFill>
                <a:schemeClr val="bg1"/>
              </a:solidFill>
              <a:uFillTx/>
              <a:latin typeface="微软雅黑" panose="020B0503020204020204" pitchFamily="34" charset="-122"/>
              <a:ea typeface="微软雅黑" panose="020B0503020204020204" pitchFamily="34" charset="-122"/>
              <a:cs typeface="+mn-cs"/>
            </a:endParaRPr>
          </a:p>
        </p:txBody>
      </p:sp>
      <p:cxnSp>
        <p:nvCxnSpPr>
          <p:cNvPr id="11" name="直接连接符 10"/>
          <p:cNvCxnSpPr/>
          <p:nvPr>
            <p:custDataLst>
              <p:tags r:id="rId17"/>
            </p:custDataLst>
          </p:nvPr>
        </p:nvCxnSpPr>
        <p:spPr>
          <a:xfrm>
            <a:off x="1428750" y="3875088"/>
            <a:ext cx="2828925" cy="0"/>
          </a:xfrm>
          <a:prstGeom prst="line">
            <a:avLst/>
          </a:prstGeom>
          <a:ln w="3175" cap="rnd">
            <a:solidFill>
              <a:sysClr val="window" lastClr="FFFFFF">
                <a:lumMod val="85000"/>
              </a:sysClr>
            </a:solidFill>
            <a:round/>
          </a:ln>
        </p:spPr>
        <p:style>
          <a:lnRef idx="1">
            <a:srgbClr val="1F74AD"/>
          </a:lnRef>
          <a:fillRef idx="0">
            <a:srgbClr val="1F74AD"/>
          </a:fillRef>
          <a:effectRef idx="0">
            <a:srgbClr val="1F74AD"/>
          </a:effectRef>
          <a:fontRef idx="minor">
            <a:srgbClr val="000000"/>
          </a:fontRef>
        </p:style>
      </p:cxnSp>
      <p:cxnSp>
        <p:nvCxnSpPr>
          <p:cNvPr id="12" name="直接连接符 11"/>
          <p:cNvCxnSpPr/>
          <p:nvPr>
            <p:custDataLst>
              <p:tags r:id="rId18"/>
            </p:custDataLst>
          </p:nvPr>
        </p:nvCxnSpPr>
        <p:spPr>
          <a:xfrm>
            <a:off x="1428750" y="4995863"/>
            <a:ext cx="2828925" cy="0"/>
          </a:xfrm>
          <a:prstGeom prst="line">
            <a:avLst/>
          </a:prstGeom>
          <a:ln w="3175" cap="rnd">
            <a:solidFill>
              <a:sysClr val="window" lastClr="FFFFFF">
                <a:lumMod val="85000"/>
              </a:sysClr>
            </a:solidFill>
            <a:round/>
          </a:ln>
        </p:spPr>
        <p:style>
          <a:lnRef idx="1">
            <a:srgbClr val="1F74AD"/>
          </a:lnRef>
          <a:fillRef idx="0">
            <a:srgbClr val="1F74AD"/>
          </a:fillRef>
          <a:effectRef idx="0">
            <a:srgbClr val="1F74AD"/>
          </a:effectRef>
          <a:fontRef idx="minor">
            <a:srgbClr val="000000"/>
          </a:fontRef>
        </p:style>
      </p:cxnSp>
      <p:cxnSp>
        <p:nvCxnSpPr>
          <p:cNvPr id="13" name="直接连接符 12"/>
          <p:cNvCxnSpPr/>
          <p:nvPr>
            <p:custDataLst>
              <p:tags r:id="rId19"/>
            </p:custDataLst>
          </p:nvPr>
        </p:nvCxnSpPr>
        <p:spPr>
          <a:xfrm>
            <a:off x="7924800" y="4995863"/>
            <a:ext cx="3159125" cy="0"/>
          </a:xfrm>
          <a:prstGeom prst="line">
            <a:avLst/>
          </a:prstGeom>
          <a:ln w="3175" cap="rnd">
            <a:solidFill>
              <a:sysClr val="window" lastClr="FFFFFF">
                <a:lumMod val="85000"/>
              </a:sysClr>
            </a:solidFill>
            <a:round/>
          </a:ln>
        </p:spPr>
        <p:style>
          <a:lnRef idx="1">
            <a:srgbClr val="1F74AD"/>
          </a:lnRef>
          <a:fillRef idx="0">
            <a:srgbClr val="1F74AD"/>
          </a:fillRef>
          <a:effectRef idx="0">
            <a:srgbClr val="1F74AD"/>
          </a:effectRef>
          <a:fontRef idx="minor">
            <a:srgbClr val="000000"/>
          </a:fontRef>
        </p:style>
      </p:cxnSp>
      <p:cxnSp>
        <p:nvCxnSpPr>
          <p:cNvPr id="14" name="直接连接符 13"/>
          <p:cNvCxnSpPr/>
          <p:nvPr>
            <p:custDataLst>
              <p:tags r:id="rId20"/>
            </p:custDataLst>
          </p:nvPr>
        </p:nvCxnSpPr>
        <p:spPr>
          <a:xfrm>
            <a:off x="7924800" y="3875088"/>
            <a:ext cx="3159125" cy="0"/>
          </a:xfrm>
          <a:prstGeom prst="line">
            <a:avLst/>
          </a:prstGeom>
          <a:ln w="3175" cap="rnd">
            <a:solidFill>
              <a:sysClr val="window" lastClr="FFFFFF">
                <a:lumMod val="85000"/>
              </a:sysClr>
            </a:solidFill>
            <a:round/>
          </a:ln>
        </p:spPr>
        <p:style>
          <a:lnRef idx="1">
            <a:srgbClr val="1F74AD"/>
          </a:lnRef>
          <a:fillRef idx="0">
            <a:srgbClr val="1F74AD"/>
          </a:fillRef>
          <a:effectRef idx="0">
            <a:srgbClr val="1F74AD"/>
          </a:effectRef>
          <a:fontRef idx="minor">
            <a:srgbClr val="000000"/>
          </a:fontRef>
        </p:style>
      </p:cxnSp>
      <p:sp>
        <p:nvSpPr>
          <p:cNvPr id="79" name="文本框 78"/>
          <p:cNvSpPr txBox="1"/>
          <p:nvPr>
            <p:custDataLst>
              <p:tags r:id="rId21"/>
            </p:custDataLst>
          </p:nvPr>
        </p:nvSpPr>
        <p:spPr bwMode="auto">
          <a:xfrm>
            <a:off x="2038350" y="3192463"/>
            <a:ext cx="2535238"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0" anchor="ctr" anchorCtr="0">
            <a:normAutofit/>
          </a:bodyPr>
          <a:p>
            <a:r>
              <a:rPr lang="zh-CN" altLang="en-US" sz="1600" spc="300" noProof="1">
                <a:solidFill>
                  <a:srgbClr val="4276AA"/>
                </a:solidFill>
                <a:latin typeface="微软雅黑" panose="020B0503020204020204" pitchFamily="34" charset="-122"/>
                <a:ea typeface="微软雅黑" panose="020B0503020204020204" pitchFamily="34" charset="-122"/>
                <a:cs typeface="+mn-ea"/>
              </a:rPr>
              <a:t>开户</a:t>
            </a:r>
            <a:endParaRPr lang="zh-CN" altLang="en-US" sz="1600" spc="300" noProof="1">
              <a:solidFill>
                <a:srgbClr val="4276AA"/>
              </a:solidFill>
              <a:latin typeface="微软雅黑" panose="020B0503020204020204" pitchFamily="34" charset="-122"/>
              <a:ea typeface="微软雅黑" panose="020B0503020204020204" pitchFamily="34" charset="-122"/>
              <a:cs typeface="+mn-ea"/>
            </a:endParaRPr>
          </a:p>
        </p:txBody>
      </p:sp>
      <p:sp>
        <p:nvSpPr>
          <p:cNvPr id="81" name="文本框 80"/>
          <p:cNvSpPr txBox="1"/>
          <p:nvPr>
            <p:custDataLst>
              <p:tags r:id="rId22"/>
            </p:custDataLst>
          </p:nvPr>
        </p:nvSpPr>
        <p:spPr bwMode="auto">
          <a:xfrm>
            <a:off x="2043113" y="4159250"/>
            <a:ext cx="2535238"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0" anchor="ctr" anchorCtr="0">
            <a:normAutofit/>
          </a:bodyPr>
          <a:p>
            <a:r>
              <a:rPr lang="zh-CN" altLang="en-US" sz="1600" spc="300" noProof="1">
                <a:solidFill>
                  <a:srgbClr val="5268A5"/>
                </a:solidFill>
                <a:latin typeface="微软雅黑" panose="020B0503020204020204" pitchFamily="34" charset="-122"/>
                <a:ea typeface="微软雅黑" panose="020B0503020204020204" pitchFamily="34" charset="-122"/>
                <a:cs typeface="+mn-ea"/>
              </a:rPr>
              <a:t>委托买卖</a:t>
            </a:r>
            <a:endParaRPr lang="zh-CN" altLang="en-US" sz="1600" spc="300" noProof="1">
              <a:solidFill>
                <a:srgbClr val="5268A5"/>
              </a:solidFill>
              <a:latin typeface="微软雅黑" panose="020B0503020204020204" pitchFamily="34" charset="-122"/>
              <a:ea typeface="微软雅黑" panose="020B0503020204020204" pitchFamily="34" charset="-122"/>
              <a:cs typeface="+mn-ea"/>
            </a:endParaRPr>
          </a:p>
        </p:txBody>
      </p:sp>
      <p:sp>
        <p:nvSpPr>
          <p:cNvPr id="83" name="文本框 82"/>
          <p:cNvSpPr txBox="1"/>
          <p:nvPr>
            <p:custDataLst>
              <p:tags r:id="rId23"/>
            </p:custDataLst>
          </p:nvPr>
        </p:nvSpPr>
        <p:spPr bwMode="auto">
          <a:xfrm>
            <a:off x="2043113" y="5195888"/>
            <a:ext cx="25336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0" anchor="ctr" anchorCtr="0">
            <a:normAutofit/>
          </a:bodyPr>
          <a:p>
            <a:r>
              <a:rPr lang="zh-CN" altLang="en-US" sz="1600" spc="300" noProof="1">
                <a:solidFill>
                  <a:srgbClr val="5E5CA2"/>
                </a:solidFill>
                <a:latin typeface="微软雅黑" panose="020B0503020204020204" pitchFamily="34" charset="-122"/>
                <a:ea typeface="微软雅黑" panose="020B0503020204020204" pitchFamily="34" charset="-122"/>
                <a:cs typeface="+mn-ea"/>
              </a:rPr>
              <a:t>竞价</a:t>
            </a:r>
            <a:endParaRPr lang="zh-CN" altLang="en-US" sz="1600" spc="300" noProof="1">
              <a:solidFill>
                <a:srgbClr val="5E5CA2"/>
              </a:solidFill>
              <a:latin typeface="微软雅黑" panose="020B0503020204020204" pitchFamily="34" charset="-122"/>
              <a:ea typeface="微软雅黑" panose="020B0503020204020204" pitchFamily="34" charset="-122"/>
              <a:cs typeface="+mn-ea"/>
            </a:endParaRPr>
          </a:p>
        </p:txBody>
      </p:sp>
      <p:sp>
        <p:nvSpPr>
          <p:cNvPr id="85" name="文本框 84"/>
          <p:cNvSpPr txBox="1"/>
          <p:nvPr>
            <p:custDataLst>
              <p:tags r:id="rId24"/>
            </p:custDataLst>
          </p:nvPr>
        </p:nvSpPr>
        <p:spPr bwMode="auto">
          <a:xfrm>
            <a:off x="8537575" y="3192463"/>
            <a:ext cx="2535238"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0" anchor="ctr" anchorCtr="0">
            <a:normAutofit/>
          </a:bodyPr>
          <a:p>
            <a:r>
              <a:rPr lang="zh-CN" altLang="en-US" sz="1600" spc="300" noProof="1">
                <a:solidFill>
                  <a:srgbClr val="1891AB"/>
                </a:solidFill>
                <a:latin typeface="微软雅黑" panose="020B0503020204020204" pitchFamily="34" charset="-122"/>
                <a:ea typeface="微软雅黑" panose="020B0503020204020204" pitchFamily="34" charset="-122"/>
                <a:cs typeface="+mn-ea"/>
              </a:rPr>
              <a:t>清算</a:t>
            </a:r>
            <a:endParaRPr lang="zh-CN" altLang="en-US" sz="1600" spc="300" noProof="1">
              <a:solidFill>
                <a:srgbClr val="1891AB"/>
              </a:solidFill>
              <a:latin typeface="微软雅黑" panose="020B0503020204020204" pitchFamily="34" charset="-122"/>
              <a:ea typeface="微软雅黑" panose="020B0503020204020204" pitchFamily="34" charset="-122"/>
              <a:cs typeface="+mn-ea"/>
            </a:endParaRPr>
          </a:p>
        </p:txBody>
      </p:sp>
      <p:sp>
        <p:nvSpPr>
          <p:cNvPr id="87" name="文本框 86"/>
          <p:cNvSpPr txBox="1"/>
          <p:nvPr>
            <p:custDataLst>
              <p:tags r:id="rId25"/>
            </p:custDataLst>
          </p:nvPr>
        </p:nvSpPr>
        <p:spPr bwMode="auto">
          <a:xfrm>
            <a:off x="8548688" y="4159250"/>
            <a:ext cx="2535238"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0" anchor="ctr" anchorCtr="0">
            <a:normAutofit/>
          </a:bodyPr>
          <a:p>
            <a:r>
              <a:rPr lang="zh-CN" altLang="en-US" sz="1600" spc="300" noProof="1">
                <a:solidFill>
                  <a:srgbClr val="00A09D"/>
                </a:solidFill>
                <a:latin typeface="微软雅黑" panose="020B0503020204020204" pitchFamily="34" charset="-122"/>
                <a:ea typeface="微软雅黑" panose="020B0503020204020204" pitchFamily="34" charset="-122"/>
                <a:cs typeface="+mn-ea"/>
              </a:rPr>
              <a:t>交割</a:t>
            </a:r>
            <a:endParaRPr lang="zh-CN" altLang="en-US" sz="1600" spc="300" noProof="1">
              <a:solidFill>
                <a:srgbClr val="00A09D"/>
              </a:solidFill>
              <a:latin typeface="微软雅黑" panose="020B0503020204020204" pitchFamily="34" charset="-122"/>
              <a:ea typeface="微软雅黑" panose="020B0503020204020204" pitchFamily="34" charset="-122"/>
              <a:cs typeface="+mn-ea"/>
            </a:endParaRPr>
          </a:p>
        </p:txBody>
      </p:sp>
      <p:sp>
        <p:nvSpPr>
          <p:cNvPr id="89" name="文本框 88"/>
          <p:cNvSpPr txBox="1"/>
          <p:nvPr>
            <p:custDataLst>
              <p:tags r:id="rId26"/>
            </p:custDataLst>
          </p:nvPr>
        </p:nvSpPr>
        <p:spPr bwMode="auto">
          <a:xfrm>
            <a:off x="8540750" y="5197475"/>
            <a:ext cx="2535238"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0" anchor="ctr" anchorCtr="0">
            <a:normAutofit/>
          </a:bodyPr>
          <a:p>
            <a:r>
              <a:rPr lang="zh-CN" altLang="en-US" sz="1600" spc="300" noProof="1">
                <a:solidFill>
                  <a:srgbClr val="2C85AE"/>
                </a:solidFill>
                <a:latin typeface="微软雅黑" panose="020B0503020204020204" pitchFamily="34" charset="-122"/>
                <a:ea typeface="微软雅黑" panose="020B0503020204020204" pitchFamily="34" charset="-122"/>
                <a:cs typeface="+mn-ea"/>
              </a:rPr>
              <a:t>过户</a:t>
            </a:r>
            <a:endParaRPr lang="zh-CN" altLang="en-US" sz="1600" spc="300" noProof="1">
              <a:solidFill>
                <a:srgbClr val="2C85AE"/>
              </a:solidFill>
              <a:latin typeface="微软雅黑" panose="020B0503020204020204" pitchFamily="34" charset="-122"/>
              <a:ea typeface="微软雅黑" panose="020B0503020204020204" pitchFamily="34" charset="-122"/>
              <a:cs typeface="+mn-ea"/>
            </a:endParaRPr>
          </a:p>
        </p:txBody>
      </p:sp>
      <p:sp>
        <p:nvSpPr>
          <p:cNvPr id="6" name="椭圆 5"/>
          <p:cNvSpPr/>
          <p:nvPr>
            <p:custDataLst>
              <p:tags r:id="rId27"/>
            </p:custDataLst>
          </p:nvPr>
        </p:nvSpPr>
        <p:spPr bwMode="auto">
          <a:xfrm>
            <a:off x="7926388" y="3132138"/>
            <a:ext cx="576263" cy="576263"/>
          </a:xfrm>
          <a:prstGeom prst="ellipse">
            <a:avLst/>
          </a:prstGeom>
          <a:solidFill>
            <a:srgbClr val="1891AB"/>
          </a:solidFill>
          <a:ln>
            <a:noFill/>
          </a:ln>
        </p:spPr>
        <p:txBody>
          <a:bodyPr anchor="ctr"/>
          <a:p>
            <a:pPr algn="ctr" fontAlgn="base">
              <a:lnSpc>
                <a:spcPct val="130000"/>
              </a:lnSpc>
            </a:pPr>
            <a:r>
              <a:rPr lang="en-US" sz="1400" strike="noStrike" spc="-100" noProof="1">
                <a:solidFill>
                  <a:schemeClr val="bg1"/>
                </a:solidFill>
                <a:uFillTx/>
                <a:latin typeface="微软雅黑" panose="020B0503020204020204" pitchFamily="34" charset="-122"/>
                <a:ea typeface="微软雅黑" panose="020B0503020204020204" pitchFamily="34" charset="-122"/>
                <a:cs typeface="+mn-cs"/>
              </a:rPr>
              <a:t>04</a:t>
            </a:r>
            <a:endParaRPr lang="en-US" sz="1400" strike="noStrike" spc="-100" noProof="1">
              <a:solidFill>
                <a:schemeClr val="bg1"/>
              </a:solidFill>
              <a:uFillTx/>
              <a:latin typeface="微软雅黑" panose="020B0503020204020204" pitchFamily="34" charset="-122"/>
              <a:ea typeface="微软雅黑" panose="020B0503020204020204" pitchFamily="34" charset="-122"/>
            </a:endParaRPr>
          </a:p>
        </p:txBody>
      </p:sp>
      <p:sp>
        <p:nvSpPr>
          <p:cNvPr id="7" name="椭圆 6"/>
          <p:cNvSpPr/>
          <p:nvPr>
            <p:custDataLst>
              <p:tags r:id="rId28"/>
            </p:custDataLst>
          </p:nvPr>
        </p:nvSpPr>
        <p:spPr bwMode="auto">
          <a:xfrm>
            <a:off x="7926388" y="4098925"/>
            <a:ext cx="576263" cy="576263"/>
          </a:xfrm>
          <a:prstGeom prst="ellipse">
            <a:avLst/>
          </a:prstGeom>
          <a:solidFill>
            <a:srgbClr val="00A09D"/>
          </a:solidFill>
          <a:ln>
            <a:noFill/>
          </a:ln>
        </p:spPr>
        <p:txBody>
          <a:bodyPr anchor="ctr"/>
          <a:p>
            <a:pPr algn="ctr" fontAlgn="base">
              <a:lnSpc>
                <a:spcPct val="130000"/>
              </a:lnSpc>
            </a:pPr>
            <a:r>
              <a:rPr lang="en-US" sz="1400" strike="noStrike" spc="-100" noProof="1">
                <a:solidFill>
                  <a:schemeClr val="bg1"/>
                </a:solidFill>
                <a:uFillTx/>
                <a:latin typeface="微软雅黑" panose="020B0503020204020204" pitchFamily="34" charset="-122"/>
                <a:ea typeface="微软雅黑" panose="020B0503020204020204" pitchFamily="34" charset="-122"/>
                <a:cs typeface="+mn-cs"/>
              </a:rPr>
              <a:t>05</a:t>
            </a:r>
            <a:endParaRPr lang="en-US" sz="1400" strike="noStrike" spc="-100" noProof="1">
              <a:solidFill>
                <a:schemeClr val="bg1"/>
              </a:solidFill>
              <a:uFillTx/>
              <a:latin typeface="微软雅黑" panose="020B0503020204020204" pitchFamily="34" charset="-122"/>
              <a:ea typeface="微软雅黑" panose="020B0503020204020204" pitchFamily="34" charset="-122"/>
            </a:endParaRPr>
          </a:p>
        </p:txBody>
      </p:sp>
      <p:sp>
        <p:nvSpPr>
          <p:cNvPr id="8" name="椭圆 7"/>
          <p:cNvSpPr/>
          <p:nvPr>
            <p:custDataLst>
              <p:tags r:id="rId29"/>
            </p:custDataLst>
          </p:nvPr>
        </p:nvSpPr>
        <p:spPr bwMode="auto">
          <a:xfrm>
            <a:off x="7926388" y="5137150"/>
            <a:ext cx="576263" cy="576263"/>
          </a:xfrm>
          <a:prstGeom prst="ellipse">
            <a:avLst/>
          </a:prstGeom>
          <a:solidFill>
            <a:srgbClr val="2C85AE"/>
          </a:solidFill>
          <a:ln>
            <a:noFill/>
          </a:ln>
        </p:spPr>
        <p:txBody>
          <a:bodyPr anchor="ctr"/>
          <a:p>
            <a:pPr algn="ctr" fontAlgn="base">
              <a:lnSpc>
                <a:spcPct val="130000"/>
              </a:lnSpc>
            </a:pPr>
            <a:r>
              <a:rPr lang="en-US" sz="1400" strike="noStrike" spc="-100" noProof="1">
                <a:solidFill>
                  <a:schemeClr val="bg1"/>
                </a:solidFill>
                <a:uFillTx/>
                <a:latin typeface="微软雅黑" panose="020B0503020204020204" pitchFamily="34" charset="-122"/>
                <a:ea typeface="微软雅黑" panose="020B0503020204020204" pitchFamily="34" charset="-122"/>
                <a:cs typeface="+mn-cs"/>
              </a:rPr>
              <a:t>06</a:t>
            </a:r>
            <a:endParaRPr lang="en-US" sz="1400" strike="noStrike" spc="-100" noProof="1">
              <a:solidFill>
                <a:schemeClr val="bg1"/>
              </a:solidFill>
              <a:uFillTx/>
              <a:latin typeface="微软雅黑" panose="020B0503020204020204" pitchFamily="34" charset="-122"/>
              <a:ea typeface="微软雅黑" panose="020B0503020204020204" pitchFamily="34" charset="-122"/>
            </a:endParaRPr>
          </a:p>
        </p:txBody>
      </p:sp>
    </p:spTree>
    <p:custDataLst>
      <p:tags r:id="rId30"/>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79"/>
                                        </p:tgtEl>
                                        <p:attrNameLst>
                                          <p:attrName>style.visibility</p:attrName>
                                        </p:attrNameLst>
                                      </p:cBhvr>
                                      <p:to>
                                        <p:strVal val="visible"/>
                                      </p:to>
                                    </p:set>
                                    <p:anim calcmode="lin" valueType="num">
                                      <p:cBhvr>
                                        <p:cTn id="7" dur="1000" fill="hold"/>
                                        <p:tgtEl>
                                          <p:spTgt spid="79"/>
                                        </p:tgtEl>
                                        <p:attrNameLst>
                                          <p:attrName>ppt_x</p:attrName>
                                        </p:attrNameLst>
                                      </p:cBhvr>
                                      <p:tavLst>
                                        <p:tav tm="0">
                                          <p:val>
                                            <p:strVal val="#ppt_x-.2"/>
                                          </p:val>
                                        </p:tav>
                                        <p:tav tm="100000">
                                          <p:val>
                                            <p:strVal val="#ppt_x"/>
                                          </p:val>
                                        </p:tav>
                                      </p:tavLst>
                                    </p:anim>
                                    <p:anim calcmode="lin" valueType="num">
                                      <p:cBhvr>
                                        <p:cTn id="8" dur="1000" fill="hold"/>
                                        <p:tgtEl>
                                          <p:spTgt spid="79"/>
                                        </p:tgtEl>
                                        <p:attrNameLst>
                                          <p:attrName>ppt_y</p:attrName>
                                        </p:attrNameLst>
                                      </p:cBhvr>
                                      <p:tavLst>
                                        <p:tav tm="0">
                                          <p:val>
                                            <p:strVal val="#ppt_y"/>
                                          </p:val>
                                        </p:tav>
                                        <p:tav tm="100000">
                                          <p:val>
                                            <p:strVal val="#ppt_y"/>
                                          </p:val>
                                        </p:tav>
                                      </p:tavLst>
                                    </p:anim>
                                    <p:animEffect transition="in" filter="wipe(right)" prLst="gradientSize: 0.1">
                                      <p:cBhvr>
                                        <p:cTn id="9" dur="1000"/>
                                        <p:tgtEl>
                                          <p:spTgt spid="79"/>
                                        </p:tgtEl>
                                      </p:cBhvr>
                                    </p:animEffect>
                                  </p:childTnLst>
                                </p:cTn>
                              </p:par>
                            </p:childTnLst>
                          </p:cTn>
                        </p:par>
                        <p:par>
                          <p:cTn id="10" fill="hold">
                            <p:stCondLst>
                              <p:cond delay="1000"/>
                            </p:stCondLst>
                            <p:childTnLst>
                              <p:par>
                                <p:cTn id="11" presetID="29" presetClass="entr" presetSubtype="0" fill="hold" grpId="0" nodeType="afterEffect">
                                  <p:stCondLst>
                                    <p:cond delay="0"/>
                                  </p:stCondLst>
                                  <p:childTnLst>
                                    <p:set>
                                      <p:cBhvr>
                                        <p:cTn id="12" dur="1" fill="hold">
                                          <p:stCondLst>
                                            <p:cond delay="0"/>
                                          </p:stCondLst>
                                        </p:cTn>
                                        <p:tgtEl>
                                          <p:spTgt spid="81"/>
                                        </p:tgtEl>
                                        <p:attrNameLst>
                                          <p:attrName>style.visibility</p:attrName>
                                        </p:attrNameLst>
                                      </p:cBhvr>
                                      <p:to>
                                        <p:strVal val="visible"/>
                                      </p:to>
                                    </p:set>
                                    <p:anim calcmode="lin" valueType="num">
                                      <p:cBhvr>
                                        <p:cTn id="13" dur="1000" fill="hold"/>
                                        <p:tgtEl>
                                          <p:spTgt spid="81"/>
                                        </p:tgtEl>
                                        <p:attrNameLst>
                                          <p:attrName>ppt_x</p:attrName>
                                        </p:attrNameLst>
                                      </p:cBhvr>
                                      <p:tavLst>
                                        <p:tav tm="0">
                                          <p:val>
                                            <p:strVal val="#ppt_x-.2"/>
                                          </p:val>
                                        </p:tav>
                                        <p:tav tm="100000">
                                          <p:val>
                                            <p:strVal val="#ppt_x"/>
                                          </p:val>
                                        </p:tav>
                                      </p:tavLst>
                                    </p:anim>
                                    <p:anim calcmode="lin" valueType="num">
                                      <p:cBhvr>
                                        <p:cTn id="14" dur="1000" fill="hold"/>
                                        <p:tgtEl>
                                          <p:spTgt spid="81"/>
                                        </p:tgtEl>
                                        <p:attrNameLst>
                                          <p:attrName>ppt_y</p:attrName>
                                        </p:attrNameLst>
                                      </p:cBhvr>
                                      <p:tavLst>
                                        <p:tav tm="0">
                                          <p:val>
                                            <p:strVal val="#ppt_y"/>
                                          </p:val>
                                        </p:tav>
                                        <p:tav tm="100000">
                                          <p:val>
                                            <p:strVal val="#ppt_y"/>
                                          </p:val>
                                        </p:tav>
                                      </p:tavLst>
                                    </p:anim>
                                    <p:animEffect transition="in" filter="wipe(right)" prLst="gradientSize: 0.1">
                                      <p:cBhvr>
                                        <p:cTn id="15" dur="1000"/>
                                        <p:tgtEl>
                                          <p:spTgt spid="81"/>
                                        </p:tgtEl>
                                      </p:cBhvr>
                                    </p:animEffect>
                                  </p:childTnLst>
                                </p:cTn>
                              </p:par>
                            </p:childTnLst>
                          </p:cTn>
                        </p:par>
                        <p:par>
                          <p:cTn id="16" fill="hold">
                            <p:stCondLst>
                              <p:cond delay="2000"/>
                            </p:stCondLst>
                            <p:childTnLst>
                              <p:par>
                                <p:cTn id="17" presetID="29" presetClass="entr" presetSubtype="0" fill="hold" grpId="0" nodeType="afterEffect">
                                  <p:stCondLst>
                                    <p:cond delay="0"/>
                                  </p:stCondLst>
                                  <p:childTnLst>
                                    <p:set>
                                      <p:cBhvr>
                                        <p:cTn id="18" dur="1" fill="hold">
                                          <p:stCondLst>
                                            <p:cond delay="0"/>
                                          </p:stCondLst>
                                        </p:cTn>
                                        <p:tgtEl>
                                          <p:spTgt spid="83"/>
                                        </p:tgtEl>
                                        <p:attrNameLst>
                                          <p:attrName>style.visibility</p:attrName>
                                        </p:attrNameLst>
                                      </p:cBhvr>
                                      <p:to>
                                        <p:strVal val="visible"/>
                                      </p:to>
                                    </p:set>
                                    <p:anim calcmode="lin" valueType="num">
                                      <p:cBhvr>
                                        <p:cTn id="19" dur="1000" fill="hold"/>
                                        <p:tgtEl>
                                          <p:spTgt spid="83"/>
                                        </p:tgtEl>
                                        <p:attrNameLst>
                                          <p:attrName>ppt_x</p:attrName>
                                        </p:attrNameLst>
                                      </p:cBhvr>
                                      <p:tavLst>
                                        <p:tav tm="0">
                                          <p:val>
                                            <p:strVal val="#ppt_x-.2"/>
                                          </p:val>
                                        </p:tav>
                                        <p:tav tm="100000">
                                          <p:val>
                                            <p:strVal val="#ppt_x"/>
                                          </p:val>
                                        </p:tav>
                                      </p:tavLst>
                                    </p:anim>
                                    <p:anim calcmode="lin" valueType="num">
                                      <p:cBhvr>
                                        <p:cTn id="20" dur="1000" fill="hold"/>
                                        <p:tgtEl>
                                          <p:spTgt spid="83"/>
                                        </p:tgtEl>
                                        <p:attrNameLst>
                                          <p:attrName>ppt_y</p:attrName>
                                        </p:attrNameLst>
                                      </p:cBhvr>
                                      <p:tavLst>
                                        <p:tav tm="0">
                                          <p:val>
                                            <p:strVal val="#ppt_y"/>
                                          </p:val>
                                        </p:tav>
                                        <p:tav tm="100000">
                                          <p:val>
                                            <p:strVal val="#ppt_y"/>
                                          </p:val>
                                        </p:tav>
                                      </p:tavLst>
                                    </p:anim>
                                    <p:animEffect transition="in" filter="wipe(right)" prLst="gradientSize: 0.1">
                                      <p:cBhvr>
                                        <p:cTn id="21" dur="1000"/>
                                        <p:tgtEl>
                                          <p:spTgt spid="83"/>
                                        </p:tgtEl>
                                      </p:cBhvr>
                                    </p:animEffect>
                                  </p:childTnLst>
                                </p:cTn>
                              </p:par>
                            </p:childTnLst>
                          </p:cTn>
                        </p:par>
                        <p:par>
                          <p:cTn id="22" fill="hold">
                            <p:stCondLst>
                              <p:cond delay="3000"/>
                            </p:stCondLst>
                            <p:childTnLst>
                              <p:par>
                                <p:cTn id="23" presetID="29" presetClass="entr" presetSubtype="0" fill="hold" grpId="0" nodeType="afterEffect">
                                  <p:stCondLst>
                                    <p:cond delay="0"/>
                                  </p:stCondLst>
                                  <p:childTnLst>
                                    <p:set>
                                      <p:cBhvr>
                                        <p:cTn id="24" dur="1" fill="hold">
                                          <p:stCondLst>
                                            <p:cond delay="0"/>
                                          </p:stCondLst>
                                        </p:cTn>
                                        <p:tgtEl>
                                          <p:spTgt spid="85"/>
                                        </p:tgtEl>
                                        <p:attrNameLst>
                                          <p:attrName>style.visibility</p:attrName>
                                        </p:attrNameLst>
                                      </p:cBhvr>
                                      <p:to>
                                        <p:strVal val="visible"/>
                                      </p:to>
                                    </p:set>
                                    <p:anim calcmode="lin" valueType="num">
                                      <p:cBhvr>
                                        <p:cTn id="25" dur="1000" fill="hold"/>
                                        <p:tgtEl>
                                          <p:spTgt spid="85"/>
                                        </p:tgtEl>
                                        <p:attrNameLst>
                                          <p:attrName>ppt_x</p:attrName>
                                        </p:attrNameLst>
                                      </p:cBhvr>
                                      <p:tavLst>
                                        <p:tav tm="0">
                                          <p:val>
                                            <p:strVal val="#ppt_x-.2"/>
                                          </p:val>
                                        </p:tav>
                                        <p:tav tm="100000">
                                          <p:val>
                                            <p:strVal val="#ppt_x"/>
                                          </p:val>
                                        </p:tav>
                                      </p:tavLst>
                                    </p:anim>
                                    <p:anim calcmode="lin" valueType="num">
                                      <p:cBhvr>
                                        <p:cTn id="26" dur="1000" fill="hold"/>
                                        <p:tgtEl>
                                          <p:spTgt spid="85"/>
                                        </p:tgtEl>
                                        <p:attrNameLst>
                                          <p:attrName>ppt_y</p:attrName>
                                        </p:attrNameLst>
                                      </p:cBhvr>
                                      <p:tavLst>
                                        <p:tav tm="0">
                                          <p:val>
                                            <p:strVal val="#ppt_y"/>
                                          </p:val>
                                        </p:tav>
                                        <p:tav tm="100000">
                                          <p:val>
                                            <p:strVal val="#ppt_y"/>
                                          </p:val>
                                        </p:tav>
                                      </p:tavLst>
                                    </p:anim>
                                    <p:animEffect transition="in" filter="wipe(right)" prLst="gradientSize: 0.1">
                                      <p:cBhvr>
                                        <p:cTn id="27" dur="1000"/>
                                        <p:tgtEl>
                                          <p:spTgt spid="85"/>
                                        </p:tgtEl>
                                      </p:cBhvr>
                                    </p:animEffect>
                                  </p:childTnLst>
                                </p:cTn>
                              </p:par>
                            </p:childTnLst>
                          </p:cTn>
                        </p:par>
                        <p:par>
                          <p:cTn id="28" fill="hold">
                            <p:stCondLst>
                              <p:cond delay="4000"/>
                            </p:stCondLst>
                            <p:childTnLst>
                              <p:par>
                                <p:cTn id="29" presetID="29" presetClass="entr" presetSubtype="0" fill="hold" grpId="0" nodeType="afterEffect">
                                  <p:stCondLst>
                                    <p:cond delay="0"/>
                                  </p:stCondLst>
                                  <p:childTnLst>
                                    <p:set>
                                      <p:cBhvr>
                                        <p:cTn id="30" dur="1" fill="hold">
                                          <p:stCondLst>
                                            <p:cond delay="0"/>
                                          </p:stCondLst>
                                        </p:cTn>
                                        <p:tgtEl>
                                          <p:spTgt spid="87"/>
                                        </p:tgtEl>
                                        <p:attrNameLst>
                                          <p:attrName>style.visibility</p:attrName>
                                        </p:attrNameLst>
                                      </p:cBhvr>
                                      <p:to>
                                        <p:strVal val="visible"/>
                                      </p:to>
                                    </p:set>
                                    <p:anim calcmode="lin" valueType="num">
                                      <p:cBhvr>
                                        <p:cTn id="31" dur="1000" fill="hold"/>
                                        <p:tgtEl>
                                          <p:spTgt spid="87"/>
                                        </p:tgtEl>
                                        <p:attrNameLst>
                                          <p:attrName>ppt_x</p:attrName>
                                        </p:attrNameLst>
                                      </p:cBhvr>
                                      <p:tavLst>
                                        <p:tav tm="0">
                                          <p:val>
                                            <p:strVal val="#ppt_x-.2"/>
                                          </p:val>
                                        </p:tav>
                                        <p:tav tm="100000">
                                          <p:val>
                                            <p:strVal val="#ppt_x"/>
                                          </p:val>
                                        </p:tav>
                                      </p:tavLst>
                                    </p:anim>
                                    <p:anim calcmode="lin" valueType="num">
                                      <p:cBhvr>
                                        <p:cTn id="32" dur="1000" fill="hold"/>
                                        <p:tgtEl>
                                          <p:spTgt spid="87"/>
                                        </p:tgtEl>
                                        <p:attrNameLst>
                                          <p:attrName>ppt_y</p:attrName>
                                        </p:attrNameLst>
                                      </p:cBhvr>
                                      <p:tavLst>
                                        <p:tav tm="0">
                                          <p:val>
                                            <p:strVal val="#ppt_y"/>
                                          </p:val>
                                        </p:tav>
                                        <p:tav tm="100000">
                                          <p:val>
                                            <p:strVal val="#ppt_y"/>
                                          </p:val>
                                        </p:tav>
                                      </p:tavLst>
                                    </p:anim>
                                    <p:animEffect transition="in" filter="wipe(right)" prLst="gradientSize: 0.1">
                                      <p:cBhvr>
                                        <p:cTn id="33" dur="1000"/>
                                        <p:tgtEl>
                                          <p:spTgt spid="87"/>
                                        </p:tgtEl>
                                      </p:cBhvr>
                                    </p:animEffect>
                                  </p:childTnLst>
                                </p:cTn>
                              </p:par>
                            </p:childTnLst>
                          </p:cTn>
                        </p:par>
                        <p:par>
                          <p:cTn id="34" fill="hold">
                            <p:stCondLst>
                              <p:cond delay="5000"/>
                            </p:stCondLst>
                            <p:childTnLst>
                              <p:par>
                                <p:cTn id="35" presetID="29" presetClass="entr" presetSubtype="0" fill="hold" grpId="0" nodeType="afterEffect">
                                  <p:stCondLst>
                                    <p:cond delay="0"/>
                                  </p:stCondLst>
                                  <p:childTnLst>
                                    <p:set>
                                      <p:cBhvr>
                                        <p:cTn id="36" dur="1" fill="hold">
                                          <p:stCondLst>
                                            <p:cond delay="0"/>
                                          </p:stCondLst>
                                        </p:cTn>
                                        <p:tgtEl>
                                          <p:spTgt spid="89"/>
                                        </p:tgtEl>
                                        <p:attrNameLst>
                                          <p:attrName>style.visibility</p:attrName>
                                        </p:attrNameLst>
                                      </p:cBhvr>
                                      <p:to>
                                        <p:strVal val="visible"/>
                                      </p:to>
                                    </p:set>
                                    <p:anim calcmode="lin" valueType="num">
                                      <p:cBhvr>
                                        <p:cTn id="37" dur="1000" fill="hold"/>
                                        <p:tgtEl>
                                          <p:spTgt spid="89"/>
                                        </p:tgtEl>
                                        <p:attrNameLst>
                                          <p:attrName>ppt_x</p:attrName>
                                        </p:attrNameLst>
                                      </p:cBhvr>
                                      <p:tavLst>
                                        <p:tav tm="0">
                                          <p:val>
                                            <p:strVal val="#ppt_x-.2"/>
                                          </p:val>
                                        </p:tav>
                                        <p:tav tm="100000">
                                          <p:val>
                                            <p:strVal val="#ppt_x"/>
                                          </p:val>
                                        </p:tav>
                                      </p:tavLst>
                                    </p:anim>
                                    <p:anim calcmode="lin" valueType="num">
                                      <p:cBhvr>
                                        <p:cTn id="38" dur="1000" fill="hold"/>
                                        <p:tgtEl>
                                          <p:spTgt spid="89"/>
                                        </p:tgtEl>
                                        <p:attrNameLst>
                                          <p:attrName>ppt_y</p:attrName>
                                        </p:attrNameLst>
                                      </p:cBhvr>
                                      <p:tavLst>
                                        <p:tav tm="0">
                                          <p:val>
                                            <p:strVal val="#ppt_y"/>
                                          </p:val>
                                        </p:tav>
                                        <p:tav tm="100000">
                                          <p:val>
                                            <p:strVal val="#ppt_y"/>
                                          </p:val>
                                        </p:tav>
                                      </p:tavLst>
                                    </p:anim>
                                    <p:animEffect transition="in" filter="wipe(right)" prLst="gradientSize: 0.1">
                                      <p:cBhvr>
                                        <p:cTn id="39" dur="10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P spid="81" grpId="0"/>
      <p:bldP spid="83" grpId="0"/>
      <p:bldP spid="85" grpId="0"/>
      <p:bldP spid="87" grpId="0"/>
      <p:bldP spid="8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title" hasCustomPrompt="1"/>
          </p:nvPr>
        </p:nvSpPr>
        <p:spPr>
          <a:xfrm>
            <a:off x="3143885" y="2275840"/>
            <a:ext cx="6388100" cy="1560830"/>
          </a:xfrm>
        </p:spPr>
        <p:txBody>
          <a:bodyPr lIns="90000" tIns="46800" rIns="90000" bIns="46800" anchor="b">
            <a:noAutofit/>
          </a:bodyPr>
          <a:p>
            <a:pPr marL="0" marR="0" indent="0" algn="ctr" defTabSz="914400" rtl="0" eaLnBrk="1" fontAlgn="auto" latinLnBrk="0" hangingPunct="1">
              <a:lnSpc>
                <a:spcPct val="110000"/>
              </a:lnSpc>
              <a:spcBef>
                <a:spcPct val="0"/>
              </a:spcBef>
              <a:spcAft>
                <a:spcPct val="0"/>
              </a:spcAft>
              <a:buClrTx/>
              <a:buSzTx/>
              <a:buFontTx/>
              <a:buNone/>
            </a:pPr>
            <a:r>
              <a:rPr kumimoji="0" 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任务四</a:t>
            </a:r>
            <a:b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br>
            <a:r>
              <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证券投资的收益与风险</a:t>
            </a:r>
            <a:endPar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735" y="1770350"/>
            <a:ext cx="10548820" cy="4076883"/>
            <a:chOff x="1729" y="2085"/>
            <a:chExt cx="14948" cy="4912"/>
          </a:xfrm>
        </p:grpSpPr>
        <p:sp>
          <p:nvSpPr>
            <p:cNvPr id="114" name="圆角矩形 113"/>
            <p:cNvSpPr/>
            <p:nvPr>
              <p:custDataLst>
                <p:tags r:id="rId1"/>
              </p:custDataLst>
            </p:nvPr>
          </p:nvSpPr>
          <p:spPr>
            <a:xfrm>
              <a:off x="2037" y="2223"/>
              <a:ext cx="14272" cy="4554"/>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9" y="2085"/>
              <a:ext cx="761" cy="400"/>
              <a:chOff x="5084" y="3046"/>
              <a:chExt cx="761" cy="400"/>
            </a:xfrm>
          </p:grpSpPr>
          <p:sp>
            <p:nvSpPr>
              <p:cNvPr id="116" name="菱形 115"/>
              <p:cNvSpPr/>
              <p:nvPr>
                <p:custDataLst>
                  <p:tags r:id="rId2"/>
                </p:custDataLst>
              </p:nvPr>
            </p:nvSpPr>
            <p:spPr>
              <a:xfrm>
                <a:off x="5084" y="3046"/>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400" y="3046"/>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20" y="6597"/>
              <a:ext cx="761" cy="400"/>
              <a:chOff x="5175" y="3993"/>
              <a:chExt cx="761" cy="400"/>
            </a:xfrm>
          </p:grpSpPr>
          <p:sp>
            <p:nvSpPr>
              <p:cNvPr id="119" name="菱形 118"/>
              <p:cNvSpPr/>
              <p:nvPr>
                <p:custDataLst>
                  <p:tags r:id="rId4"/>
                </p:custDataLst>
              </p:nvPr>
            </p:nvSpPr>
            <p:spPr>
              <a:xfrm>
                <a:off x="5175" y="399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491" y="399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01" y="6596"/>
              <a:ext cx="776" cy="400"/>
              <a:chOff x="5566" y="3992"/>
              <a:chExt cx="776" cy="400"/>
            </a:xfrm>
          </p:grpSpPr>
          <p:sp>
            <p:nvSpPr>
              <p:cNvPr id="122" name="菱形 121"/>
              <p:cNvSpPr/>
              <p:nvPr>
                <p:custDataLst>
                  <p:tags r:id="rId6"/>
                </p:custDataLst>
              </p:nvPr>
            </p:nvSpPr>
            <p:spPr>
              <a:xfrm>
                <a:off x="5566" y="3992"/>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82" y="3992"/>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5864" y="2085"/>
              <a:ext cx="597" cy="400"/>
              <a:chOff x="5782" y="3025"/>
              <a:chExt cx="597" cy="400"/>
            </a:xfrm>
          </p:grpSpPr>
          <p:sp>
            <p:nvSpPr>
              <p:cNvPr id="125" name="菱形 124"/>
              <p:cNvSpPr/>
              <p:nvPr>
                <p:custDataLst>
                  <p:tags r:id="rId8"/>
                </p:custDataLst>
              </p:nvPr>
            </p:nvSpPr>
            <p:spPr>
              <a:xfrm>
                <a:off x="5782" y="3025"/>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934" y="3025"/>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313180" y="1987550"/>
            <a:ext cx="9304655" cy="358965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（一）债券投资的收益</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chemeClr val="accent3">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 债券投资收益的来源及影响因素</a:t>
            </a:r>
            <a:endParaRPr lang="zh-CN" altLang="en-US" sz="1800" b="1" strike="noStrike" spc="150" noProof="1" dirty="0">
              <a:ln w="3175">
                <a:noFill/>
                <a:prstDash val="dash"/>
              </a:ln>
              <a:solidFill>
                <a:schemeClr val="accent3">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投资债券的目的是在到期收回本金的同时得到固定的利息。债券的收益包括两方面的内容：一是债券的年利息收入，这是债券发行时就决定的，一般情况下，债券利息收入不会改变，投资者在购买债券前就可得知；二是资本损益，指债券买入价与卖出价或偿还价之间的差额，当债券卖出价大于买入价时，为资本收益，当卖出价小于买入价时，为资本损失。由于证券买卖价格受市场利率和供求关系等因素的影响，资本损益很难在投资前准确预测。</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一、证券投资的收益</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700863"/>
            <a:ext cx="10549526" cy="3715840"/>
            <a:chOff x="1728" y="2520"/>
            <a:chExt cx="14949" cy="4477"/>
          </a:xfrm>
        </p:grpSpPr>
        <p:sp>
          <p:nvSpPr>
            <p:cNvPr id="114" name="圆角矩形 113"/>
            <p:cNvSpPr/>
            <p:nvPr>
              <p:custDataLst>
                <p:tags r:id="rId1"/>
              </p:custDataLst>
            </p:nvPr>
          </p:nvSpPr>
          <p:spPr>
            <a:xfrm>
              <a:off x="2037" y="2712"/>
              <a:ext cx="14272" cy="406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20" y="6597"/>
              <a:ext cx="761" cy="400"/>
              <a:chOff x="5175" y="3993"/>
              <a:chExt cx="761" cy="400"/>
            </a:xfrm>
          </p:grpSpPr>
          <p:sp>
            <p:nvSpPr>
              <p:cNvPr id="119" name="菱形 118"/>
              <p:cNvSpPr/>
              <p:nvPr>
                <p:custDataLst>
                  <p:tags r:id="rId4"/>
                </p:custDataLst>
              </p:nvPr>
            </p:nvSpPr>
            <p:spPr>
              <a:xfrm>
                <a:off x="5175" y="399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491" y="399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01" y="6596"/>
              <a:ext cx="776" cy="400"/>
              <a:chOff x="5566" y="3992"/>
              <a:chExt cx="776" cy="400"/>
            </a:xfrm>
          </p:grpSpPr>
          <p:sp>
            <p:nvSpPr>
              <p:cNvPr id="122" name="菱形 121"/>
              <p:cNvSpPr/>
              <p:nvPr>
                <p:custDataLst>
                  <p:tags r:id="rId6"/>
                </p:custDataLst>
              </p:nvPr>
            </p:nvSpPr>
            <p:spPr>
              <a:xfrm>
                <a:off x="5566" y="3992"/>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82" y="3992"/>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313180" y="1916430"/>
            <a:ext cx="9304655" cy="317055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4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chemeClr val="accent3">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 债券收益率的计算</a:t>
            </a:r>
            <a:endParaRPr lang="zh-CN" altLang="en-US" sz="1800" b="1" strike="noStrike" spc="150" noProof="1" dirty="0">
              <a:ln w="3175">
                <a:noFill/>
                <a:prstDash val="dash"/>
              </a:ln>
              <a:solidFill>
                <a:schemeClr val="accent3">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285750" lvl="0" indent="-285750" algn="just" fontAlgn="auto">
              <a:lnSpc>
                <a:spcPct val="140000"/>
              </a:lnSpc>
              <a:spcBef>
                <a:spcPts val="755"/>
              </a:spcBef>
              <a:spcAft>
                <a:spcPts val="0"/>
              </a:spcAft>
              <a:buClr>
                <a:srgbClr val="1F4E78"/>
              </a:buClr>
              <a:buSzPct val="120000"/>
              <a:buFont typeface="Wingdings" panose="05000000000000000000" charset="0"/>
              <a:buChar char="v"/>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（1）债券到期收益率。</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4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债券到期收益率又称为债券最终收益率，是指投资者持有债券到期还本付息后的年平均收益率。</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285750" lvl="0" indent="-285750" algn="just" fontAlgn="auto">
              <a:lnSpc>
                <a:spcPct val="140000"/>
              </a:lnSpc>
              <a:spcBef>
                <a:spcPts val="755"/>
              </a:spcBef>
              <a:spcAft>
                <a:spcPts val="0"/>
              </a:spcAft>
              <a:buClr>
                <a:srgbClr val="1F4E78"/>
              </a:buClr>
              <a:buSzPct val="120000"/>
              <a:buFont typeface="Wingdings" panose="05000000000000000000" charset="0"/>
              <a:buChar char="v"/>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（2）债券持有期收益率。</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4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债券持有期收益率是指投资者买入债券后持有一段时间，在债券到期之前将债券出售所得的收益率。</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一、证券投资的收益</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224915" y="2276475"/>
            <a:ext cx="9304655" cy="295275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（二）股票投资的收益</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altLang="zh-CN"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1800" b="1" strike="noStrike" spc="150" noProof="1" dirty="0">
                <a:ln w="3175">
                  <a:noFill/>
                  <a:prstDash val="dash"/>
                </a:ln>
                <a:solidFill>
                  <a:schemeClr val="accent3">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 股票投资收益的来源</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股票的收益是指投资者从购入股票开始到出售股票为止整个持有期间的收入，这种收益由股息和资本利得两方面组成。</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chemeClr val="accent3">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 股票收益率及其计算</a:t>
            </a:r>
            <a:endParaRPr lang="zh-CN" altLang="en-US" sz="1800" b="1" strike="noStrike" spc="150" noProof="1" dirty="0">
              <a:ln w="3175">
                <a:noFill/>
                <a:prstDash val="dash"/>
              </a:ln>
              <a:solidFill>
                <a:schemeClr val="accent3">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反映股票收益率的高低，一般有两个指标</a:t>
            </a:r>
            <a:r>
              <a:rPr altLang="zh-CN"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:（1）股利收益率。（2）持有期收益率。</a:t>
            </a:r>
            <a:endParaRPr altLang="zh-CN"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一、证券投资的收益</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700863"/>
            <a:ext cx="10549526" cy="3715840"/>
            <a:chOff x="1728" y="2520"/>
            <a:chExt cx="14949" cy="4477"/>
          </a:xfrm>
        </p:grpSpPr>
        <p:sp>
          <p:nvSpPr>
            <p:cNvPr id="114" name="圆角矩形 113"/>
            <p:cNvSpPr/>
            <p:nvPr>
              <p:custDataLst>
                <p:tags r:id="rId1"/>
              </p:custDataLst>
            </p:nvPr>
          </p:nvSpPr>
          <p:spPr>
            <a:xfrm>
              <a:off x="2037" y="2712"/>
              <a:ext cx="14272" cy="406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20" y="6597"/>
              <a:ext cx="761" cy="400"/>
              <a:chOff x="5175" y="3993"/>
              <a:chExt cx="761" cy="400"/>
            </a:xfrm>
          </p:grpSpPr>
          <p:sp>
            <p:nvSpPr>
              <p:cNvPr id="119" name="菱形 118"/>
              <p:cNvSpPr/>
              <p:nvPr>
                <p:custDataLst>
                  <p:tags r:id="rId4"/>
                </p:custDataLst>
              </p:nvPr>
            </p:nvSpPr>
            <p:spPr>
              <a:xfrm>
                <a:off x="5175" y="399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491" y="399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01" y="6596"/>
              <a:ext cx="776" cy="400"/>
              <a:chOff x="5566" y="3992"/>
              <a:chExt cx="776" cy="400"/>
            </a:xfrm>
          </p:grpSpPr>
          <p:sp>
            <p:nvSpPr>
              <p:cNvPr id="122" name="菱形 121"/>
              <p:cNvSpPr/>
              <p:nvPr>
                <p:custDataLst>
                  <p:tags r:id="rId6"/>
                </p:custDataLst>
              </p:nvPr>
            </p:nvSpPr>
            <p:spPr>
              <a:xfrm>
                <a:off x="5566" y="3992"/>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82" y="3992"/>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224915" y="2204720"/>
            <a:ext cx="5639435" cy="249237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4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一般而言，风险是指证券收益的不确定性。在证券活动中，有很多因素可能使预期收益减少甚至使本金遭受损失，证券投资的风险是广泛存在的。</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4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证券投资的风险是证券的预期收益变动的可能性及变动幅度。与证券投资相关的所有风险称为总风险，总风险可分为</a:t>
            </a:r>
            <a:r>
              <a:rPr lang="zh-CN" altLang="en-US" sz="1800" b="1" strike="noStrike" spc="150" noProof="1" dirty="0">
                <a:ln w="3175">
                  <a:noFill/>
                  <a:prstDash val="dash"/>
                </a:ln>
                <a:solidFill>
                  <a:schemeClr val="accent3">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系统风险</a:t>
            </a: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和</a:t>
            </a:r>
            <a:r>
              <a:rPr lang="zh-CN" altLang="en-US" sz="1800" b="1" strike="noStrike" spc="150" noProof="1" dirty="0">
                <a:ln w="3175">
                  <a:noFill/>
                  <a:prstDash val="dash"/>
                </a:ln>
                <a:solidFill>
                  <a:schemeClr val="accent3">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非系统风险</a:t>
            </a: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两大类。</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03605" y="33242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二、证券投资的风险</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pic>
        <p:nvPicPr>
          <p:cNvPr id="2" name="图片 1"/>
          <p:cNvPicPr>
            <a:picLocks noChangeAspect="1"/>
          </p:cNvPicPr>
          <p:nvPr/>
        </p:nvPicPr>
        <p:blipFill>
          <a:blip r:embed="rId11"/>
          <a:stretch>
            <a:fillRect/>
          </a:stretch>
        </p:blipFill>
        <p:spPr>
          <a:xfrm>
            <a:off x="7320280" y="2165985"/>
            <a:ext cx="2771775" cy="2762250"/>
          </a:xfrm>
          <a:prstGeom prst="rect">
            <a:avLst/>
          </a:prstGeom>
        </p:spPr>
      </p:pic>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三、收益和风险的关系</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3" name="组合 2"/>
          <p:cNvGrpSpPr/>
          <p:nvPr/>
        </p:nvGrpSpPr>
        <p:grpSpPr>
          <a:xfrm>
            <a:off x="1466850" y="2209800"/>
            <a:ext cx="9304020" cy="2954020"/>
            <a:chOff x="2310" y="3139"/>
            <a:chExt cx="14652" cy="4652"/>
          </a:xfrm>
        </p:grpSpPr>
        <p:sp>
          <p:nvSpPr>
            <p:cNvPr id="127" name="Title 6"/>
            <p:cNvSpPr txBox="1"/>
            <p:nvPr>
              <p:custDataLst>
                <p:tags r:id="rId10"/>
              </p:custDataLst>
            </p:nvPr>
          </p:nvSpPr>
          <p:spPr>
            <a:xfrm>
              <a:off x="2310" y="3139"/>
              <a:ext cx="14653" cy="3538"/>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收益和风险是证券投资的核心问题，投资者的投资目的是为了得到收益，但与此同时又不可避免地面临着风险，证券投资的理论和投资分析都围绕着如何处理这二者的关系而展开。</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证券投资的收益与风险同在，收益是风险的补偿，风险是收益的代价。它们之间成正比例的互换关系，这种关系表现为：</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pic>
          <p:nvPicPr>
            <p:cNvPr id="2" name="图片 1"/>
            <p:cNvPicPr>
              <a:picLocks noChangeAspect="1"/>
            </p:cNvPicPr>
            <p:nvPr/>
          </p:nvPicPr>
          <p:blipFill>
            <a:blip r:embed="rId11"/>
            <a:stretch>
              <a:fillRect/>
            </a:stretch>
          </p:blipFill>
          <p:spPr>
            <a:xfrm>
              <a:off x="6765" y="7327"/>
              <a:ext cx="4455" cy="465"/>
            </a:xfrm>
            <a:prstGeom prst="rect">
              <a:avLst/>
            </a:prstGeom>
          </p:spPr>
        </p:pic>
      </p:grpSp>
    </p:spTree>
    <p:custDataLst>
      <p:tags r:id="rId12"/>
    </p:custData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704041" y="1196834"/>
            <a:ext cx="10944718" cy="5228073"/>
            <a:chOff x="1832" y="1876"/>
            <a:chExt cx="15509" cy="6299"/>
          </a:xfrm>
        </p:grpSpPr>
        <p:sp>
          <p:nvSpPr>
            <p:cNvPr id="114" name="圆角矩形 113"/>
            <p:cNvSpPr/>
            <p:nvPr>
              <p:custDataLst>
                <p:tags r:id="rId1"/>
              </p:custDataLst>
            </p:nvPr>
          </p:nvSpPr>
          <p:spPr>
            <a:xfrm>
              <a:off x="2158" y="2137"/>
              <a:ext cx="14775" cy="5867"/>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843" y="1876"/>
              <a:ext cx="637" cy="421"/>
              <a:chOff x="5198" y="2837"/>
              <a:chExt cx="637" cy="421"/>
            </a:xfrm>
          </p:grpSpPr>
          <p:sp>
            <p:nvSpPr>
              <p:cNvPr id="116" name="菱形 115"/>
              <p:cNvSpPr/>
              <p:nvPr>
                <p:custDataLst>
                  <p:tags r:id="rId2"/>
                </p:custDataLst>
              </p:nvPr>
            </p:nvSpPr>
            <p:spPr>
              <a:xfrm>
                <a:off x="5198" y="2858"/>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0" y="283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32" y="7688"/>
              <a:ext cx="738" cy="464"/>
              <a:chOff x="5187" y="5084"/>
              <a:chExt cx="738" cy="464"/>
            </a:xfrm>
          </p:grpSpPr>
          <p:sp>
            <p:nvSpPr>
              <p:cNvPr id="119" name="菱形 118"/>
              <p:cNvSpPr/>
              <p:nvPr>
                <p:custDataLst>
                  <p:tags r:id="rId4"/>
                </p:custDataLst>
              </p:nvPr>
            </p:nvSpPr>
            <p:spPr>
              <a:xfrm>
                <a:off x="5480" y="5084"/>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187" y="5148"/>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6571" y="7775"/>
              <a:ext cx="770" cy="400"/>
              <a:chOff x="4902" y="5171"/>
              <a:chExt cx="770" cy="400"/>
            </a:xfrm>
          </p:grpSpPr>
          <p:sp>
            <p:nvSpPr>
              <p:cNvPr id="122" name="菱形 121"/>
              <p:cNvSpPr/>
              <p:nvPr>
                <p:custDataLst>
                  <p:tags r:id="rId6"/>
                </p:custDataLst>
              </p:nvPr>
            </p:nvSpPr>
            <p:spPr>
              <a:xfrm>
                <a:off x="4902" y="5171"/>
                <a:ext cx="454"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218" y="5171"/>
                <a:ext cx="454"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580" y="1930"/>
              <a:ext cx="695" cy="433"/>
              <a:chOff x="4968" y="2870"/>
              <a:chExt cx="695" cy="433"/>
            </a:xfrm>
          </p:grpSpPr>
          <p:sp>
            <p:nvSpPr>
              <p:cNvPr id="125" name="菱形 124"/>
              <p:cNvSpPr/>
              <p:nvPr>
                <p:custDataLst>
                  <p:tags r:id="rId8"/>
                </p:custDataLst>
              </p:nvPr>
            </p:nvSpPr>
            <p:spPr>
              <a:xfrm>
                <a:off x="4968" y="290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218" y="287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5792" name="组合 28"/>
          <p:cNvGrpSpPr/>
          <p:nvPr/>
        </p:nvGrpSpPr>
        <p:grpSpPr>
          <a:xfrm>
            <a:off x="927100" y="404178"/>
            <a:ext cx="10360025" cy="523875"/>
            <a:chOff x="1459" y="637"/>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52" y="637"/>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项目小结</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pic>
        <p:nvPicPr>
          <p:cNvPr id="3" name="图片 2"/>
          <p:cNvPicPr>
            <a:picLocks noChangeAspect="1"/>
          </p:cNvPicPr>
          <p:nvPr/>
        </p:nvPicPr>
        <p:blipFill>
          <a:blip r:embed="rId10"/>
          <a:stretch>
            <a:fillRect/>
          </a:stretch>
        </p:blipFill>
        <p:spPr>
          <a:xfrm>
            <a:off x="3288030" y="1412875"/>
            <a:ext cx="5114925" cy="4714875"/>
          </a:xfrm>
          <a:prstGeom prst="rect">
            <a:avLst/>
          </a:prstGeom>
        </p:spPr>
      </p:pic>
    </p:spTree>
    <p:custDataLst>
      <p:tags r:id="rId11"/>
    </p:custData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hasCustomPrompt="1"/>
            <p:custDataLst>
              <p:tags r:id="rId1"/>
            </p:custDataLst>
          </p:nvPr>
        </p:nvSpPr>
        <p:spPr>
          <a:xfrm>
            <a:off x="5665788" y="2613025"/>
            <a:ext cx="5978525" cy="1546225"/>
          </a:xfrm>
        </p:spPr>
        <p:txBody>
          <a:bodyPr vert="horz" lIns="90000" tIns="46800" rIns="90000" bIns="46800" anchor="b"/>
          <a:p>
            <a:pPr marL="0" marR="0" indent="0" algn="r" defTabSz="914400" rtl="0" eaLnBrk="1" fontAlgn="auto" latinLnBrk="0" hangingPunct="1">
              <a:lnSpc>
                <a:spcPct val="100000"/>
              </a:lnSpc>
              <a:spcBef>
                <a:spcPct val="0"/>
              </a:spcBef>
              <a:spcAft>
                <a:spcPct val="0"/>
              </a:spcAft>
              <a:buClrTx/>
              <a:buSzTx/>
              <a:buFontTx/>
              <a:buNone/>
            </a:pPr>
            <a:r>
              <a:rPr kumimoji="0" lang="en-US" altLang="zh-CN" sz="8800" b="1" i="0" u="none" strike="noStrike" kern="1200" cap="none" spc="200" normalizeH="0" baseline="0" noProof="1" dirty="0">
                <a:solidFill>
                  <a:schemeClr val="accent1"/>
                </a:solidFill>
                <a:uFillTx/>
                <a:latin typeface="Bodoni MT Black" panose="02070A03080606020203" charset="0"/>
                <a:ea typeface="微软雅黑" panose="020B0503020204020204" pitchFamily="34" charset="-122"/>
                <a:cs typeface="Bodoni MT Black" panose="02070A03080606020203" charset="0"/>
              </a:rPr>
              <a:t>THANKS</a:t>
            </a:r>
            <a:endParaRPr kumimoji="0" lang="en-US" altLang="zh-CN" sz="8800" b="1" i="0" u="none" strike="noStrike" kern="1200" cap="none" spc="200" normalizeH="0" baseline="0" noProof="1" dirty="0">
              <a:solidFill>
                <a:schemeClr val="accent1"/>
              </a:solidFill>
              <a:uFillTx/>
              <a:latin typeface="Bodoni MT Black" panose="02070A03080606020203" charset="0"/>
              <a:ea typeface="微软雅黑" panose="020B0503020204020204" pitchFamily="34" charset="-122"/>
              <a:cs typeface="Bodoni MT Black" panose="02070A03080606020203" charset="0"/>
            </a:endParaRPr>
          </a:p>
        </p:txBody>
      </p:sp>
    </p:spTree>
    <p:custDataLst>
      <p:tags r:id="rId2"/>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833" fill="hold">
                                          <p:stCondLst>
                                            <p:cond delay="167"/>
                                          </p:stCondLst>
                                        </p:cTn>
                                        <p:tgtEl>
                                          <p:spTgt spid="2"/>
                                        </p:tgtEl>
                                        <p:attrNameLst>
                                          <p:attrName>ppt_h</p:attrName>
                                        </p:attrNameLst>
                                      </p:cBhvr>
                                      <p:tavLst>
                                        <p:tav tm="0" fmla="#ppt_h*(1+0.4*sin(2.5*pi*$)*(1-$)^3)">
                                          <p:val>
                                            <p:fltVal val="0.000000"/>
                                          </p:val>
                                        </p:tav>
                                        <p:tav tm="100000">
                                          <p:val>
                                            <p:fltVal val="1.000000"/>
                                          </p:val>
                                        </p:tav>
                                      </p:tavLst>
                                    </p:anim>
                                    <p:anim calcmode="lin" valueType="num">
                                      <p:cBhvr>
                                        <p:cTn id="8" dur="1000" fill="hold">
                                          <p:stCondLst>
                                            <p:cond delay="0"/>
                                          </p:stCondLst>
                                        </p:cTn>
                                        <p:tgtEl>
                                          <p:spTgt spid="2"/>
                                        </p:tgtEl>
                                        <p:attrNameLst>
                                          <p:attrName>ppt_y</p:attrName>
                                        </p:attrNameLst>
                                      </p:cBhvr>
                                      <p:tavLst>
                                        <p:tav tm="0" fmla="#ppt_y-0.5*#ppt_h+0.5*ppt_h">
                                          <p:val>
                                            <p:fltVal val="0.000000"/>
                                          </p:val>
                                        </p:tav>
                                        <p:tav tm="100000">
                                          <p:val>
                                            <p:fltVal val="1.000000"/>
                                          </p:val>
                                        </p:tav>
                                      </p:tavLst>
                                    </p:anim>
                                    <p:anim calcmode="lin" valueType="num">
                                      <p:cBhvr>
                                        <p:cTn id="9" dur="167" fill="hold">
                                          <p:stCondLst>
                                            <p:cond delay="0"/>
                                          </p:stCondLst>
                                        </p:cTn>
                                        <p:tgtEl>
                                          <p:spTgt spid="2"/>
                                        </p:tgtEl>
                                        <p:attrNameLst>
                                          <p:attrName>ppt_h</p:attrName>
                                        </p:attrNameLst>
                                      </p:cBhvr>
                                      <p:tavLst>
                                        <p:tav tm="0" fmla="$^2*#ppt_h">
                                          <p:val>
                                            <p:fltVal val="0.000000"/>
                                          </p:val>
                                        </p:tav>
                                        <p:tav tm="100000" fmla="#ppt_h">
                                          <p:val>
                                            <p:fltVal val="1.000000"/>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692150" y="2836863"/>
            <a:ext cx="2171700" cy="1184275"/>
          </a:xfrm>
          <a:prstGeom prst="rect">
            <a:avLst/>
          </a:prstGeom>
          <a:noFill/>
        </p:spPr>
        <p:txBody>
          <a:bodyPr wrap="square" lIns="101600" tIns="38100" rIns="63500" bIns="38100" rtlCol="0" anchor="ctr" anchorCtr="0">
            <a:noAutofit/>
          </a:bodyPr>
          <a:lstStyle/>
          <a:p>
            <a:pPr fontAlgn="auto">
              <a:spcBef>
                <a:spcPts val="0"/>
              </a:spcBef>
              <a:spcAft>
                <a:spcPts val="0"/>
              </a:spcAft>
              <a:buSzPct val="100000"/>
            </a:pPr>
            <a:r>
              <a:rPr lang="zh-CN" altLang="en-US" sz="3600" spc="300" noProof="1" dirty="0">
                <a:solidFill>
                  <a:schemeClr val="accent1">
                    <a:lumMod val="75000"/>
                  </a:schemeClr>
                </a:solidFill>
                <a:latin typeface="Arial" panose="020B0604020202020204" pitchFamily="34" charset="0"/>
                <a:ea typeface="微软雅黑" panose="020B0503020204020204" pitchFamily="34" charset="-122"/>
                <a:cs typeface="+mn-cs"/>
              </a:rPr>
              <a:t>工作任务</a:t>
            </a:r>
            <a:endParaRPr lang="zh-CN" altLang="en-US" sz="3600" spc="300" noProof="1" dirty="0">
              <a:solidFill>
                <a:schemeClr val="accent1">
                  <a:lumMod val="75000"/>
                </a:schemeClr>
              </a:solidFill>
              <a:latin typeface="Arial" panose="020B0604020202020204" pitchFamily="34" charset="0"/>
              <a:ea typeface="微软雅黑" panose="020B0503020204020204" pitchFamily="34" charset="-122"/>
            </a:endParaRPr>
          </a:p>
        </p:txBody>
      </p:sp>
      <p:grpSp>
        <p:nvGrpSpPr>
          <p:cNvPr id="71682" name="组合 7"/>
          <p:cNvGrpSpPr/>
          <p:nvPr/>
        </p:nvGrpSpPr>
        <p:grpSpPr>
          <a:xfrm>
            <a:off x="3343275" y="1812925"/>
            <a:ext cx="8159750" cy="3232150"/>
            <a:chOff x="6403" y="547"/>
            <a:chExt cx="12139" cy="9676"/>
          </a:xfrm>
        </p:grpSpPr>
        <p:sp>
          <p:nvSpPr>
            <p:cNvPr id="4" name="矩形 3"/>
            <p:cNvSpPr/>
            <p:nvPr>
              <p:custDataLst>
                <p:tags r:id="rId2"/>
              </p:custDataLst>
            </p:nvPr>
          </p:nvSpPr>
          <p:spPr>
            <a:xfrm>
              <a:off x="6403" y="547"/>
              <a:ext cx="12139" cy="9676"/>
            </a:xfrm>
            <a:prstGeom prst="rect">
              <a:avLst/>
            </a:prstGeom>
            <a:pattFill prst="wdUpDiag">
              <a:fgClr>
                <a:schemeClr val="bg1"/>
              </a:fgClr>
              <a:bgClr>
                <a:srgbClr val="E8F0F6"/>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sp>
          <p:nvSpPr>
            <p:cNvPr id="5" name="矩形: 剪去对角 4"/>
            <p:cNvSpPr/>
            <p:nvPr>
              <p:custDataLst>
                <p:tags r:id="rId3"/>
              </p:custDataLst>
            </p:nvPr>
          </p:nvSpPr>
          <p:spPr>
            <a:xfrm>
              <a:off x="6840" y="1481"/>
              <a:ext cx="11301" cy="7938"/>
            </a:xfrm>
            <a:prstGeom prst="snip2DiagRect">
              <a:avLst>
                <a:gd name="adj1" fmla="val 8418"/>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grpSp>
      <p:pic>
        <p:nvPicPr>
          <p:cNvPr id="71685" name="图片 8"/>
          <p:cNvPicPr>
            <a:picLocks noChangeAspect="1"/>
          </p:cNvPicPr>
          <p:nvPr/>
        </p:nvPicPr>
        <p:blipFill>
          <a:blip r:embed="rId4">
            <a:clrChange>
              <a:clrFrom>
                <a:srgbClr val="FFFFFF"/>
              </a:clrFrom>
              <a:clrTo>
                <a:srgbClr val="FFFFFF">
                  <a:alpha val="0"/>
                </a:srgbClr>
              </a:clrTo>
            </a:clrChange>
          </a:blip>
          <a:stretch>
            <a:fillRect/>
          </a:stretch>
        </p:blipFill>
        <p:spPr>
          <a:xfrm rot="6720000">
            <a:off x="3216275" y="1816100"/>
            <a:ext cx="838200" cy="682625"/>
          </a:xfrm>
          <a:prstGeom prst="rect">
            <a:avLst/>
          </a:prstGeom>
          <a:noFill/>
          <a:ln w="9525">
            <a:noFill/>
          </a:ln>
        </p:spPr>
      </p:pic>
      <p:pic>
        <p:nvPicPr>
          <p:cNvPr id="71686" name="图片 9"/>
          <p:cNvPicPr>
            <a:picLocks noChangeAspect="1"/>
          </p:cNvPicPr>
          <p:nvPr/>
        </p:nvPicPr>
        <p:blipFill>
          <a:blip r:embed="rId5">
            <a:clrChange>
              <a:clrFrom>
                <a:srgbClr val="FFFFFF"/>
              </a:clrFrom>
              <a:clrTo>
                <a:srgbClr val="FFFFFF">
                  <a:alpha val="0"/>
                </a:srgbClr>
              </a:clrTo>
            </a:clrChange>
          </a:blip>
          <a:stretch>
            <a:fillRect/>
          </a:stretch>
        </p:blipFill>
        <p:spPr>
          <a:xfrm>
            <a:off x="10769600" y="4371975"/>
            <a:ext cx="733425" cy="673100"/>
          </a:xfrm>
          <a:prstGeom prst="rect">
            <a:avLst/>
          </a:prstGeom>
          <a:noFill/>
          <a:ln w="9525">
            <a:noFill/>
          </a:ln>
        </p:spPr>
      </p:pic>
      <p:sp>
        <p:nvSpPr>
          <p:cNvPr id="71687" name="文本框 5"/>
          <p:cNvSpPr txBox="1"/>
          <p:nvPr>
            <p:custDataLst>
              <p:tags r:id="rId6"/>
            </p:custDataLst>
          </p:nvPr>
        </p:nvSpPr>
        <p:spPr>
          <a:xfrm>
            <a:off x="3886200" y="2794000"/>
            <a:ext cx="7191375" cy="1270000"/>
          </a:xfrm>
          <a:prstGeom prst="rect">
            <a:avLst/>
          </a:prstGeom>
          <a:noFill/>
          <a:ln w="9525">
            <a:noFill/>
          </a:ln>
        </p:spPr>
        <p:txBody>
          <a:bodyPr wrap="square" lIns="101600" tIns="0" rIns="82550" bIns="0" anchor="ctr" anchorCtr="0"/>
          <a:p>
            <a:pPr marL="361950" indent="-361950" fontAlgn="ctr">
              <a:lnSpc>
                <a:spcPct val="150000"/>
              </a:lnSpc>
              <a:spcBef>
                <a:spcPts val="1000"/>
              </a:spcBef>
              <a:buClr>
                <a:srgbClr val="175094"/>
              </a:buClr>
              <a:buSzPct val="100000"/>
              <a:buFont typeface="WPS-Bullets" pitchFamily="2" charset="0"/>
              <a:buChar char=""/>
            </a:pPr>
            <a:r>
              <a:rPr lang="zh-CN" altLang="en-US" sz="2000">
                <a:solidFill>
                  <a:srgbClr val="175094"/>
                </a:solidFill>
                <a:latin typeface="微软雅黑" panose="020B0503020204020204" pitchFamily="34" charset="-122"/>
                <a:ea typeface="微软雅黑" panose="020B0503020204020204" pitchFamily="34" charset="-122"/>
              </a:rPr>
              <a:t>探究证券投资与实物投资关系；</a:t>
            </a:r>
            <a:endParaRPr lang="zh-CN" altLang="en-US" sz="2000">
              <a:solidFill>
                <a:srgbClr val="175094"/>
              </a:solidFill>
              <a:latin typeface="微软雅黑" panose="020B0503020204020204" pitchFamily="34" charset="-122"/>
              <a:ea typeface="微软雅黑" panose="020B0503020204020204" pitchFamily="34" charset="-122"/>
            </a:endParaRPr>
          </a:p>
          <a:p>
            <a:pPr marL="361950" indent="-361950" fontAlgn="ctr">
              <a:lnSpc>
                <a:spcPct val="150000"/>
              </a:lnSpc>
              <a:spcBef>
                <a:spcPts val="1000"/>
              </a:spcBef>
              <a:buClr>
                <a:srgbClr val="175094"/>
              </a:buClr>
              <a:buSzPct val="100000"/>
              <a:buFont typeface="WPS-Bullets" pitchFamily="2" charset="0"/>
              <a:buChar char=""/>
            </a:pPr>
            <a:r>
              <a:rPr lang="zh-CN" altLang="en-US" sz="2000">
                <a:solidFill>
                  <a:srgbClr val="175094"/>
                </a:solidFill>
                <a:latin typeface="微软雅黑" panose="020B0503020204020204" pitchFamily="34" charset="-122"/>
                <a:ea typeface="微软雅黑" panose="020B0503020204020204" pitchFamily="34" charset="-122"/>
              </a:rPr>
              <a:t>构建正确合理的投资理念；</a:t>
            </a:r>
            <a:endParaRPr lang="zh-CN" altLang="en-US" sz="2000">
              <a:solidFill>
                <a:srgbClr val="175094"/>
              </a:solidFill>
              <a:latin typeface="微软雅黑" panose="020B0503020204020204" pitchFamily="34" charset="-122"/>
              <a:ea typeface="微软雅黑" panose="020B0503020204020204" pitchFamily="34" charset="-122"/>
            </a:endParaRPr>
          </a:p>
          <a:p>
            <a:pPr marL="361950" indent="-361950" fontAlgn="ctr">
              <a:lnSpc>
                <a:spcPct val="150000"/>
              </a:lnSpc>
              <a:spcBef>
                <a:spcPts val="1000"/>
              </a:spcBef>
              <a:buClr>
                <a:srgbClr val="175094"/>
              </a:buClr>
              <a:buSzPct val="100000"/>
              <a:buFont typeface="WPS-Bullets" pitchFamily="2" charset="0"/>
              <a:buChar char=""/>
            </a:pPr>
            <a:r>
              <a:rPr lang="zh-CN" altLang="en-US" sz="2000">
                <a:solidFill>
                  <a:srgbClr val="175094"/>
                </a:solidFill>
                <a:latin typeface="微软雅黑" panose="020B0503020204020204" pitchFamily="34" charset="-122"/>
                <a:ea typeface="微软雅黑" panose="020B0503020204020204" pitchFamily="34" charset="-122"/>
              </a:rPr>
              <a:t>认知影响证券投资收益的主要因素。</a:t>
            </a:r>
            <a:endParaRPr lang="zh-CN" altLang="en-US" sz="2000">
              <a:solidFill>
                <a:srgbClr val="175094"/>
              </a:solidFill>
              <a:latin typeface="微软雅黑" panose="020B0503020204020204" pitchFamily="34" charset="-122"/>
              <a:ea typeface="微软雅黑" panose="020B0503020204020204" pitchFamily="34" charset="-122"/>
            </a:endParaRPr>
          </a:p>
        </p:txBody>
      </p:sp>
    </p:spTree>
    <p:custDataLst>
      <p:tags r:id="rId7"/>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title" hasCustomPrompt="1"/>
          </p:nvPr>
        </p:nvSpPr>
        <p:spPr>
          <a:xfrm>
            <a:off x="3143885" y="2275840"/>
            <a:ext cx="6388100" cy="1560830"/>
          </a:xfrm>
        </p:spPr>
        <p:txBody>
          <a:bodyPr lIns="90000" tIns="46800" rIns="90000" bIns="46800" anchor="b">
            <a:noAutofit/>
          </a:bodyPr>
          <a:p>
            <a:pPr marL="0" marR="0" indent="0" algn="ctr" defTabSz="914400" rtl="0" eaLnBrk="1" fontAlgn="auto" latinLnBrk="0" hangingPunct="1">
              <a:lnSpc>
                <a:spcPct val="110000"/>
              </a:lnSpc>
              <a:spcBef>
                <a:spcPct val="0"/>
              </a:spcBef>
              <a:spcAft>
                <a:spcPct val="0"/>
              </a:spcAft>
              <a:buClrTx/>
              <a:buSzTx/>
              <a:buFontTx/>
              <a:buNone/>
            </a:pPr>
            <a:r>
              <a:rPr kumimoji="0" 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任务一</a:t>
            </a:r>
            <a: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b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br>
            <a:r>
              <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证券投资概述</a:t>
            </a:r>
            <a:endPar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700863"/>
            <a:ext cx="10549526" cy="3715840"/>
            <a:chOff x="1728" y="2520"/>
            <a:chExt cx="14949" cy="4477"/>
          </a:xfrm>
        </p:grpSpPr>
        <p:sp>
          <p:nvSpPr>
            <p:cNvPr id="114" name="圆角矩形 113"/>
            <p:cNvSpPr/>
            <p:nvPr>
              <p:custDataLst>
                <p:tags r:id="rId1"/>
              </p:custDataLst>
            </p:nvPr>
          </p:nvSpPr>
          <p:spPr>
            <a:xfrm>
              <a:off x="2037" y="2712"/>
              <a:ext cx="14272" cy="406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20" y="6597"/>
              <a:ext cx="761" cy="400"/>
              <a:chOff x="5175" y="3993"/>
              <a:chExt cx="761" cy="400"/>
            </a:xfrm>
          </p:grpSpPr>
          <p:sp>
            <p:nvSpPr>
              <p:cNvPr id="119" name="菱形 118"/>
              <p:cNvSpPr/>
              <p:nvPr>
                <p:custDataLst>
                  <p:tags r:id="rId4"/>
                </p:custDataLst>
              </p:nvPr>
            </p:nvSpPr>
            <p:spPr>
              <a:xfrm>
                <a:off x="5175" y="399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491" y="399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01" y="6596"/>
              <a:ext cx="776" cy="400"/>
              <a:chOff x="5566" y="3992"/>
              <a:chExt cx="776" cy="400"/>
            </a:xfrm>
          </p:grpSpPr>
          <p:sp>
            <p:nvSpPr>
              <p:cNvPr id="122" name="菱形 121"/>
              <p:cNvSpPr/>
              <p:nvPr>
                <p:custDataLst>
                  <p:tags r:id="rId6"/>
                </p:custDataLst>
              </p:nvPr>
            </p:nvSpPr>
            <p:spPr>
              <a:xfrm>
                <a:off x="5566" y="3992"/>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82" y="3992"/>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343660" y="2204720"/>
            <a:ext cx="5271770" cy="2661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（一）证券投资的定义</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所谓证券投资，是指个人或法人对有价证券的购买行为，这种行为会使投资者在证券持有期内获得与其所承担的风险相对称的收益。证券投资是对预期会带来收益的有价证券的风险投资，是投资有价证券这一虚拟资本的投资。</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一、证券投资的概念</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pic>
        <p:nvPicPr>
          <p:cNvPr id="2" name="图片 1"/>
          <p:cNvPicPr>
            <a:picLocks noChangeAspect="1"/>
          </p:cNvPicPr>
          <p:nvPr/>
        </p:nvPicPr>
        <p:blipFill>
          <a:blip r:embed="rId11"/>
          <a:stretch>
            <a:fillRect/>
          </a:stretch>
        </p:blipFill>
        <p:spPr>
          <a:xfrm>
            <a:off x="7031990" y="2276475"/>
            <a:ext cx="3286125" cy="2714625"/>
          </a:xfrm>
          <a:prstGeom prst="rect">
            <a:avLst/>
          </a:prstGeom>
        </p:spPr>
      </p:pic>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700863"/>
            <a:ext cx="10549526" cy="3715840"/>
            <a:chOff x="1728" y="2520"/>
            <a:chExt cx="14949" cy="4477"/>
          </a:xfrm>
        </p:grpSpPr>
        <p:sp>
          <p:nvSpPr>
            <p:cNvPr id="114" name="圆角矩形 113"/>
            <p:cNvSpPr/>
            <p:nvPr>
              <p:custDataLst>
                <p:tags r:id="rId1"/>
              </p:custDataLst>
            </p:nvPr>
          </p:nvSpPr>
          <p:spPr>
            <a:xfrm>
              <a:off x="2037" y="2712"/>
              <a:ext cx="14272" cy="406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20" y="6597"/>
              <a:ext cx="761" cy="400"/>
              <a:chOff x="5175" y="3993"/>
              <a:chExt cx="761" cy="400"/>
            </a:xfrm>
          </p:grpSpPr>
          <p:sp>
            <p:nvSpPr>
              <p:cNvPr id="119" name="菱形 118"/>
              <p:cNvSpPr/>
              <p:nvPr>
                <p:custDataLst>
                  <p:tags r:id="rId4"/>
                </p:custDataLst>
              </p:nvPr>
            </p:nvSpPr>
            <p:spPr>
              <a:xfrm>
                <a:off x="5175" y="399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491" y="399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01" y="6596"/>
              <a:ext cx="776" cy="400"/>
              <a:chOff x="5566" y="3992"/>
              <a:chExt cx="776" cy="400"/>
            </a:xfrm>
          </p:grpSpPr>
          <p:sp>
            <p:nvSpPr>
              <p:cNvPr id="122" name="菱形 121"/>
              <p:cNvSpPr/>
              <p:nvPr>
                <p:custDataLst>
                  <p:tags r:id="rId6"/>
                </p:custDataLst>
              </p:nvPr>
            </p:nvSpPr>
            <p:spPr>
              <a:xfrm>
                <a:off x="5566" y="3992"/>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82" y="3992"/>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343660" y="2204720"/>
            <a:ext cx="9304655" cy="275907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（二）证券投资和实物投资</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证券投资是以有价证券的存在和流通为前提条件的，是一种金融投资，它和实物投资之间既有密切联系又存在一定的区别。</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1）实物投资是对现实的物质资产的投资，它的投入会形成社会资本存量和生产能力的增加，并可直接增加社会物质财富或提供社会所需要的服务，它被称为直接投资。（2）证券投资和实物投资并不是竞争的，而是互补的。</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一、证券投资的概念</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700863"/>
            <a:ext cx="10549526" cy="3715840"/>
            <a:chOff x="1728" y="2520"/>
            <a:chExt cx="14949" cy="4477"/>
          </a:xfrm>
        </p:grpSpPr>
        <p:sp>
          <p:nvSpPr>
            <p:cNvPr id="114" name="圆角矩形 113"/>
            <p:cNvSpPr/>
            <p:nvPr>
              <p:custDataLst>
                <p:tags r:id="rId1"/>
              </p:custDataLst>
            </p:nvPr>
          </p:nvSpPr>
          <p:spPr>
            <a:xfrm>
              <a:off x="2037" y="2712"/>
              <a:ext cx="14272" cy="406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20" y="6597"/>
              <a:ext cx="761" cy="400"/>
              <a:chOff x="5175" y="3993"/>
              <a:chExt cx="761" cy="400"/>
            </a:xfrm>
          </p:grpSpPr>
          <p:sp>
            <p:nvSpPr>
              <p:cNvPr id="119" name="菱形 118"/>
              <p:cNvSpPr/>
              <p:nvPr>
                <p:custDataLst>
                  <p:tags r:id="rId4"/>
                </p:custDataLst>
              </p:nvPr>
            </p:nvSpPr>
            <p:spPr>
              <a:xfrm>
                <a:off x="5175" y="399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491" y="399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01" y="6596"/>
              <a:ext cx="776" cy="400"/>
              <a:chOff x="5566" y="3992"/>
              <a:chExt cx="776" cy="400"/>
            </a:xfrm>
          </p:grpSpPr>
          <p:sp>
            <p:nvSpPr>
              <p:cNvPr id="122" name="菱形 121"/>
              <p:cNvSpPr/>
              <p:nvPr>
                <p:custDataLst>
                  <p:tags r:id="rId6"/>
                </p:custDataLst>
              </p:nvPr>
            </p:nvSpPr>
            <p:spPr>
              <a:xfrm>
                <a:off x="5566" y="3992"/>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82" y="3992"/>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343660" y="2204720"/>
            <a:ext cx="9304655" cy="2661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（一）筹资功能</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在商品经济条件下，货币在社会经济体系中的运动实际上是货币在国民经济各部门之间的循环与流动。而货币在国民经济各部门之间的流动并不是完全对等的，有些部门或个人出现收不抵支的状况，而另一些部门出现收大于支的状况。资金节余者希望运用闲置资金获取收益，而成为潜在的投资者。入不敷出者希望筹集资金，以弥补自有资金的不足，而成为潜在的筹资者。</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二、证券投资的作用</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700863"/>
            <a:ext cx="10549526" cy="3715840"/>
            <a:chOff x="1728" y="2520"/>
            <a:chExt cx="14949" cy="4477"/>
          </a:xfrm>
        </p:grpSpPr>
        <p:sp>
          <p:nvSpPr>
            <p:cNvPr id="114" name="圆角矩形 113"/>
            <p:cNvSpPr/>
            <p:nvPr>
              <p:custDataLst>
                <p:tags r:id="rId1"/>
              </p:custDataLst>
            </p:nvPr>
          </p:nvSpPr>
          <p:spPr>
            <a:xfrm>
              <a:off x="2037" y="2712"/>
              <a:ext cx="14272" cy="406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20" y="6597"/>
              <a:ext cx="761" cy="400"/>
              <a:chOff x="5175" y="3993"/>
              <a:chExt cx="761" cy="400"/>
            </a:xfrm>
          </p:grpSpPr>
          <p:sp>
            <p:nvSpPr>
              <p:cNvPr id="119" name="菱形 118"/>
              <p:cNvSpPr/>
              <p:nvPr>
                <p:custDataLst>
                  <p:tags r:id="rId4"/>
                </p:custDataLst>
              </p:nvPr>
            </p:nvSpPr>
            <p:spPr>
              <a:xfrm>
                <a:off x="5175" y="399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491" y="399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01" y="6596"/>
              <a:ext cx="776" cy="400"/>
              <a:chOff x="5566" y="3992"/>
              <a:chExt cx="776" cy="400"/>
            </a:xfrm>
          </p:grpSpPr>
          <p:sp>
            <p:nvSpPr>
              <p:cNvPr id="122" name="菱形 121"/>
              <p:cNvSpPr/>
              <p:nvPr>
                <p:custDataLst>
                  <p:tags r:id="rId6"/>
                </p:custDataLst>
              </p:nvPr>
            </p:nvSpPr>
            <p:spPr>
              <a:xfrm>
                <a:off x="5566" y="3992"/>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82" y="3992"/>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343660" y="2204720"/>
            <a:ext cx="9304655" cy="2661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（二）优化配置资源功能</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在证券市场的运行中，收益率和利息率代表证券的价格，并引导资金流向高收益或高利率的证券，借以调节证券市场资金供给者和资金需求者之间的关系。尤其是股票市场，由于其收益在很大程度上取决于公司的经营状况，资金总是流向效益好的企业，效益差的企业就可能被迫倒闭或转产。资金的流动实质上是资源或生产要素的重新配置，更加合理有效地利用资源。</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二、证券投资的作用</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4"/>
  <p:tag name="KSO_WM_UNIT_LAYERLEVEL" val="1"/>
  <p:tag name="KSO_WM_TAG_VERSION" val="1.0"/>
  <p:tag name="KSO_WM_BEAUTIFY_FLAG" val="#wm#"/>
  <p:tag name="KSO_WM_UNIT_TYPE" val="i"/>
  <p:tag name="KSO_WM_UNIT_INDEX" val="4"/>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5"/>
  <p:tag name="KSO_WM_UNIT_LAYERLEVEL" val="1"/>
  <p:tag name="KSO_WM_TAG_VERSION" val="1.0"/>
  <p:tag name="KSO_WM_BEAUTIFY_FLAG" val="#wm#"/>
  <p:tag name="KSO_WM_UNIT_TYPE" val="i"/>
  <p:tag name="KSO_WM_UNIT_INDEX" val="5"/>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1"/>
  <p:tag name="KSO_WM_UNIT_LAYERLEVEL" val="1"/>
  <p:tag name="KSO_WM_TAG_VERSION" val="1.0"/>
  <p:tag name="KSO_WM_BEAUTIFY_FLAG" val="#wm#"/>
  <p:tag name="KSO_WM_UNIT_TYPE" val="i"/>
  <p:tag name="KSO_WM_UNIT_INDEX" val="1"/>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BEAUTIFY_FLAG" val="#wm#"/>
  <p:tag name="KSO_WM_UNIT_TYPE" val="i"/>
  <p:tag name="KSO_WM_UNIT_INDEX" val="2"/>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3"/>
  <p:tag name="KSO_WM_UNIT_LAYERLEVEL" val="1"/>
  <p:tag name="KSO_WM_TAG_VERSION" val="1.0"/>
  <p:tag name="KSO_WM_BEAUTIFY_FLAG" val="#wm#"/>
  <p:tag name="KSO_WM_UNIT_TYPE" val="i"/>
  <p:tag name="KSO_WM_UNIT_INDEX" val="3"/>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BEAUTIFY_FLAG" val="#wm#"/>
  <p:tag name="KSO_WM_UNIT_TYPE" val="i"/>
  <p:tag name="KSO_WM_UNIT_INDEX" val="4"/>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BEAUTIFY_FLAG" val="#wm#"/>
  <p:tag name="KSO_WM_UNIT_TYPE" val="i"/>
  <p:tag name="KSO_WM_UNIT_INDEX" val="5"/>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4"/>
  <p:tag name="KSO_WM_UNIT_LAYERLEVEL" val="1"/>
  <p:tag name="KSO_WM_TAG_VERSION" val="1.0"/>
  <p:tag name="KSO_WM_BEAUTIFY_FLAG" val="#wm#"/>
  <p:tag name="KSO_WM_UNIT_TYPE" val="i"/>
  <p:tag name="KSO_WM_UNIT_INDEX" val="4"/>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5"/>
  <p:tag name="KSO_WM_UNIT_LAYERLEVEL" val="1"/>
  <p:tag name="KSO_WM_TAG_VERSION" val="1.0"/>
  <p:tag name="KSO_WM_BEAUTIFY_FLAG" val="#wm#"/>
  <p:tag name="KSO_WM_UNIT_TYPE" val="i"/>
  <p:tag name="KSO_WM_UNIT_INDEX" val="5"/>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1"/>
  <p:tag name="KSO_WM_UNIT_LAYERLEVEL" val="1"/>
  <p:tag name="KSO_WM_TAG_VERSION" val="1.0"/>
  <p:tag name="KSO_WM_BEAUTIFY_FLAG" val="#wm#"/>
  <p:tag name="KSO_WM_UNIT_TYPE" val="i"/>
  <p:tag name="KSO_WM_UNIT_INDEX"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BEAUTIFY_FLAG" val="#wm#"/>
  <p:tag name="KSO_WM_UNIT_TYPE" val="i"/>
  <p:tag name="KSO_WM_UNIT_INDEX" val="2"/>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3"/>
  <p:tag name="KSO_WM_UNIT_LAYERLEVEL" val="1"/>
  <p:tag name="KSO_WM_TAG_VERSION" val="1.0"/>
  <p:tag name="KSO_WM_BEAUTIFY_FLAG" val="#wm#"/>
  <p:tag name="KSO_WM_UNIT_TYPE" val="i"/>
  <p:tag name="KSO_WM_UNIT_INDEX" val="3"/>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TAG_VERSION" val="1.0"/>
  <p:tag name="KSO_WM_BEAUTIFY_FLAG" val="#wm#"/>
  <p:tag name="KSO_WM_COMBINE_RELATE_SLIDE_ID" val="background20176276_1"/>
  <p:tag name="KSO_WM_TEMPLATE_CATEGORY" val="custom"/>
  <p:tag name="KSO_WM_TEMPLATE_INDEX" val="20176766"/>
  <p:tag name="KSO_WM_TEMPLATE_SUBCATEGORY" val="0"/>
  <p:tag name="KSO_WM_TEMPLATE_THUMBS_INDEX" val="1、2、4、5、6、12、13、17、24、28、29"/>
</p:tagLst>
</file>

<file path=ppt/tags/tag181.xml><?xml version="1.0" encoding="utf-8"?>
<p:tagLst xmlns:p="http://schemas.openxmlformats.org/presentationml/2006/main">
  <p:tag name="KSO_WM_SLIDE_COLORSCHEME_VERSION" val="3.2"/>
  <p:tag name="KSO_WM_UNIT_COLOR_SCHEME_SHAPE_ID" val="4"/>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2.xml><?xml version="1.0" encoding="utf-8"?>
<p:tagLst xmlns:p="http://schemas.openxmlformats.org/presentationml/2006/main">
  <p:tag name="KSO_WM_UNIT_COLOR_SCHEME_SHAPE_ID" val="16"/>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3.xml><?xml version="1.0" encoding="utf-8"?>
<p:tagLst xmlns:p="http://schemas.openxmlformats.org/presentationml/2006/main">
  <p:tag name="KSO_WM_UNIT_COLOR_SCHEME_SHAPE_ID" val="17"/>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4.xml><?xml version="1.0" encoding="utf-8"?>
<p:tagLst xmlns:p="http://schemas.openxmlformats.org/presentationml/2006/main">
  <p:tag name="KSO_WM_UNIT_COLOR_SCHEME_SHAPE_ID" val="18"/>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5.xml><?xml version="1.0" encoding="utf-8"?>
<p:tagLst xmlns:p="http://schemas.openxmlformats.org/presentationml/2006/main">
  <p:tag name="KSO_WM_SLIDE_COLORSCHEME_VERSION" val="3.2"/>
  <p:tag name="KSO_WM_UNIT_COLOR_SCHEME_SHAPE_ID" val="7"/>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6.xml><?xml version="1.0" encoding="utf-8"?>
<p:tagLst xmlns:p="http://schemas.openxmlformats.org/presentationml/2006/main">
  <p:tag name="KSO_WM_UNIT_COLOR_SCHEME_SHAPE_ID" val="4"/>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7.xml><?xml version="1.0" encoding="utf-8"?>
<p:tagLst xmlns:p="http://schemas.openxmlformats.org/presentationml/2006/main">
  <p:tag name="KSO_WM_UNIT_COLOR_SCHEME_SHAPE_ID" val="5"/>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8.xml><?xml version="1.0" encoding="utf-8"?>
<p:tagLst xmlns:p="http://schemas.openxmlformats.org/presentationml/2006/main">
  <p:tag name="KSO_WM_UNIT_COLOR_SCHEME_SHAPE_ID" val="6"/>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9.xml><?xml version="1.0" encoding="utf-8"?>
<p:tagLst xmlns:p="http://schemas.openxmlformats.org/presentationml/2006/main">
  <p:tag name="KSO_WM_SLIDE_COLORSCHEME_VERSION" val="3.2"/>
  <p:tag name="KSO_WM_UNIT_COLOR_SCHEME_SHAPE_ID" val="7"/>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COLOR_SCHEME_SHAPE_ID" val="4"/>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1.xml><?xml version="1.0" encoding="utf-8"?>
<p:tagLst xmlns:p="http://schemas.openxmlformats.org/presentationml/2006/main">
  <p:tag name="KSO_WM_UNIT_COLOR_SCHEME_SHAPE_ID" val="5"/>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2.xml><?xml version="1.0" encoding="utf-8"?>
<p:tagLst xmlns:p="http://schemas.openxmlformats.org/presentationml/2006/main">
  <p:tag name="KSO_WM_UNIT_COLOR_SCHEME_SHAPE_ID" val="6"/>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3.xml><?xml version="1.0" encoding="utf-8"?>
<p:tagLst xmlns:p="http://schemas.openxmlformats.org/presentationml/2006/main">
  <p:tag name="KSO_WM_SLIDE_COLORSCHEME_VERSION" val="3.2"/>
  <p:tag name="KSO_WM_UNIT_COLOR_SCHEME_SHAPE_ID" val="8"/>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4.xml><?xml version="1.0" encoding="utf-8"?>
<p:tagLst xmlns:p="http://schemas.openxmlformats.org/presentationml/2006/main">
  <p:tag name="KSO_WM_UNIT_COLOR_SCHEME_SHAPE_ID" val="5"/>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5.xml><?xml version="1.0" encoding="utf-8"?>
<p:tagLst xmlns:p="http://schemas.openxmlformats.org/presentationml/2006/main">
  <p:tag name="KSO_WM_UNIT_COLOR_SCHEME_SHAPE_ID" val="6"/>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6.xml><?xml version="1.0" encoding="utf-8"?>
<p:tagLst xmlns:p="http://schemas.openxmlformats.org/presentationml/2006/main">
  <p:tag name="KSO_WM_UNIT_COLOR_SCHEME_SHAPE_ID" val="7"/>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7.xml><?xml version="1.0" encoding="utf-8"?>
<p:tagLst xmlns:p="http://schemas.openxmlformats.org/presentationml/2006/main">
  <p:tag name="KSO_WM_SLIDE_COLORSCHEME_VERSION" val="3.2"/>
  <p:tag name="KSO_WM_UNIT_COLOR_SCHEME_SHAPE_ID" val="10"/>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98.xml><?xml version="1.0" encoding="utf-8"?>
<p:tagLst xmlns:p="http://schemas.openxmlformats.org/presentationml/2006/main">
  <p:tag name="KSO_WM_UNIT_COLOR_SCHEME_SHAPE_ID" val="7"/>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99.xml><?xml version="1.0" encoding="utf-8"?>
<p:tagLst xmlns:p="http://schemas.openxmlformats.org/presentationml/2006/main">
  <p:tag name="KSO_WM_UNIT_COLOR_SCHEME_SHAPE_ID" val="8"/>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COLOR_SCHEME_SHAPE_ID" val="9"/>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01.xml><?xml version="1.0" encoding="utf-8"?>
<p:tagLst xmlns:p="http://schemas.openxmlformats.org/presentationml/2006/main">
  <p:tag name="KSO_WM_SLIDE_COLORSCHEME_VERSION" val="3.2"/>
  <p:tag name="KSO_WM_UNIT_COLOR_SCHEME_SHAPE_ID" val="6"/>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2.xml><?xml version="1.0" encoding="utf-8"?>
<p:tagLst xmlns:p="http://schemas.openxmlformats.org/presentationml/2006/main">
  <p:tag name="KSO_WM_UNIT_COLOR_SCHEME_SHAPE_ID" val="3"/>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3.xml><?xml version="1.0" encoding="utf-8"?>
<p:tagLst xmlns:p="http://schemas.openxmlformats.org/presentationml/2006/main">
  <p:tag name="KSO_WM_UNIT_COLOR_SCHEME_SHAPE_ID" val="4"/>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4.xml><?xml version="1.0" encoding="utf-8"?>
<p:tagLst xmlns:p="http://schemas.openxmlformats.org/presentationml/2006/main">
  <p:tag name="KSO_WM_UNIT_COLOR_SCHEME_SHAPE_ID" val="5"/>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5.xml><?xml version="1.0" encoding="utf-8"?>
<p:tagLst xmlns:p="http://schemas.openxmlformats.org/presentationml/2006/main">
  <p:tag name="KSO_WM_SLIDE_COLORSCHEME_VERSION" val="3.2"/>
  <p:tag name="KSO_WM_UNIT_COLOR_SCHEME_SHAPE_ID" val="5"/>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6.xml><?xml version="1.0" encoding="utf-8"?>
<p:tagLst xmlns:p="http://schemas.openxmlformats.org/presentationml/2006/main">
  <p:tag name="KSO_WM_UNIT_COLOR_SCHEME_SHAPE_ID" val="2"/>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7.xml><?xml version="1.0" encoding="utf-8"?>
<p:tagLst xmlns:p="http://schemas.openxmlformats.org/presentationml/2006/main">
  <p:tag name="KSO_WM_UNIT_COLOR_SCHEME_SHAPE_ID" val="3"/>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8.xml><?xml version="1.0" encoding="utf-8"?>
<p:tagLst xmlns:p="http://schemas.openxmlformats.org/presentationml/2006/main">
  <p:tag name="KSO_WM_UNIT_COLOR_SCHEME_SHAPE_ID" val="4"/>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9.xml><?xml version="1.0" encoding="utf-8"?>
<p:tagLst xmlns:p="http://schemas.openxmlformats.org/presentationml/2006/main">
  <p:tag name="KSO_WM_SLIDE_COLORSCHEME_VERSION" val="3.2"/>
  <p:tag name="KSO_WM_UNIT_COLOR_SCHEME_SHAPE_ID" val="8"/>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COLOR_SCHEME_SHAPE_ID" val="5"/>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1.xml><?xml version="1.0" encoding="utf-8"?>
<p:tagLst xmlns:p="http://schemas.openxmlformats.org/presentationml/2006/main">
  <p:tag name="KSO_WM_UNIT_COLOR_SCHEME_SHAPE_ID" val="6"/>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2.xml><?xml version="1.0" encoding="utf-8"?>
<p:tagLst xmlns:p="http://schemas.openxmlformats.org/presentationml/2006/main">
  <p:tag name="KSO_WM_UNIT_COLOR_SCHEME_SHAPE_ID" val="7"/>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3.xml><?xml version="1.0" encoding="utf-8"?>
<p:tagLst xmlns:p="http://schemas.openxmlformats.org/presentationml/2006/main">
  <p:tag name="KSO_WM_SLIDE_COLORSCHEME_VERSION" val="3.2"/>
  <p:tag name="KSO_WM_UNIT_COLOR_SCHEME_SHAPE_ID" val="7"/>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4.xml><?xml version="1.0" encoding="utf-8"?>
<p:tagLst xmlns:p="http://schemas.openxmlformats.org/presentationml/2006/main">
  <p:tag name="KSO_WM_UNIT_COLOR_SCHEME_SHAPE_ID" val="4"/>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5.xml><?xml version="1.0" encoding="utf-8"?>
<p:tagLst xmlns:p="http://schemas.openxmlformats.org/presentationml/2006/main">
  <p:tag name="KSO_WM_UNIT_COLOR_SCHEME_SHAPE_ID" val="5"/>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6.xml><?xml version="1.0" encoding="utf-8"?>
<p:tagLst xmlns:p="http://schemas.openxmlformats.org/presentationml/2006/main">
  <p:tag name="KSO_WM_UNIT_COLOR_SCHEME_SHAPE_ID" val="6"/>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7.xml><?xml version="1.0" encoding="utf-8"?>
<p:tagLst xmlns:p="http://schemas.openxmlformats.org/presentationml/2006/main">
  <p:tag name="KSO_WM_SLIDE_COLORSCHEME_VERSION" val="3.2"/>
  <p:tag name="KSO_WM_UNIT_COLOR_SCHEME_SHAPE_ID" val="2"/>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18.xml><?xml version="1.0" encoding="utf-8"?>
<p:tagLst xmlns:p="http://schemas.openxmlformats.org/presentationml/2006/main">
  <p:tag name="KSO_WM_UNIT_COLOR_SCHEME_SHAPE_ID" val="3"/>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19.xml><?xml version="1.0" encoding="utf-8"?>
<p:tagLst xmlns:p="http://schemas.openxmlformats.org/presentationml/2006/main">
  <p:tag name="KSO_WM_UNIT_COLOR_SCHEME_SHAPE_ID" val="4"/>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UNIT_COLOR_SCHEME_SHAPE_ID" val="5"/>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21.xml><?xml version="1.0" encoding="utf-8"?>
<p:tagLst xmlns:p="http://schemas.openxmlformats.org/presentationml/2006/main">
  <p:tag name="KSO_WM_SLIDE_COLORSCHEME_VERSION" val="3.2"/>
  <p:tag name="KSO_WM_UNIT_COLOR_SCHEME_SHAPE_ID" val="6"/>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2.xml><?xml version="1.0" encoding="utf-8"?>
<p:tagLst xmlns:p="http://schemas.openxmlformats.org/presentationml/2006/main">
  <p:tag name="KSO_WM_UNIT_COLOR_SCHEME_SHAPE_ID" val="3"/>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3.xml><?xml version="1.0" encoding="utf-8"?>
<p:tagLst xmlns:p="http://schemas.openxmlformats.org/presentationml/2006/main">
  <p:tag name="KSO_WM_UNIT_COLOR_SCHEME_SHAPE_ID" val="4"/>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4.xml><?xml version="1.0" encoding="utf-8"?>
<p:tagLst xmlns:p="http://schemas.openxmlformats.org/presentationml/2006/main">
  <p:tag name="KSO_WM_UNIT_COLOR_SCHEME_SHAPE_ID" val="5"/>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5.xml><?xml version="1.0" encoding="utf-8"?>
<p:tagLst xmlns:p="http://schemas.openxmlformats.org/presentationml/2006/main">
  <p:tag name="KSO_WM_TAG_VERSION" val="1.0"/>
  <p:tag name="KSO_WM_BEAUTIFY_FLAG" val="#wm#"/>
  <p:tag name="KSO_WM_UNIT_COLOR_SCHEME_SHAPE_ID" val="2"/>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4701"/>
</p:tagLst>
</file>

<file path=ppt/tags/tag226.xml><?xml version="1.0" encoding="utf-8"?>
<p:tagLst xmlns:p="http://schemas.openxmlformats.org/presentationml/2006/main">
  <p:tag name="KSO_WM_TAG_VERSION" val="1.0"/>
  <p:tag name="KSO_WM_BEAUTIFY_FLAG" val="#wm#"/>
  <p:tag name="KSO_WM_UNIT_COLOR_SCHEME_SHAPE_ID" val="3"/>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4701"/>
</p:tagLst>
</file>

<file path=ppt/tags/tag227.xml><?xml version="1.0" encoding="utf-8"?>
<p:tagLst xmlns:p="http://schemas.openxmlformats.org/presentationml/2006/main">
  <p:tag name="KSO_WM_UNIT_COLOR_SCHEME_SHAPE_ID" val="4"/>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8.xml><?xml version="1.0" encoding="utf-8"?>
<p:tagLst xmlns:p="http://schemas.openxmlformats.org/presentationml/2006/main">
  <p:tag name="KSO_WM_UNIT_COLOR_SCHEME_SHAPE_ID" val="5"/>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9.xml><?xml version="1.0" encoding="utf-8"?>
<p:tagLst xmlns:p="http://schemas.openxmlformats.org/presentationml/2006/main">
  <p:tag name="KSO_WM_UNIT_COLOR_SCHEME_SHAPE_ID" val="6"/>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TAG_VERSION" val="1.0"/>
  <p:tag name="KSO_WM_BEAUTIFY_FLAG" val="#wm#"/>
  <p:tag name="KSO_WM_TEMPLATE_CATEGORY" val="diagram"/>
  <p:tag name="KSO_WM_TEMPLATE_INDEX" val="20194701"/>
  <p:tag name="KSO_WM_SLIDE_COLORSCHEME_VERSION" val="3.2"/>
  <p:tag name="KSO_WM_UNIT_COLOR_SCHEME_SHAPE_ID" val="7"/>
  <p:tag name="KSO_WM_UNIT_COLOR_SCHEME_PARENT_PAGE" val="1_1"/>
  <p:tag name="KSO_WM_TEMPLATE_SUBCATEGORY" val="0"/>
</p:tagLst>
</file>

<file path=ppt/tags/tag231.xml><?xml version="1.0" encoding="utf-8"?>
<p:tagLst xmlns:p="http://schemas.openxmlformats.org/presentationml/2006/main">
  <p:tag name="KSO_WM_SLIDE_COLORSCHEME_VERSION" val="3.2"/>
  <p:tag name="KSO_WM_UNIT_COLOR_SCHEME_SHAPE_ID" val="4"/>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2.xml><?xml version="1.0" encoding="utf-8"?>
<p:tagLst xmlns:p="http://schemas.openxmlformats.org/presentationml/2006/main">
  <p:tag name="KSO_WM_UNIT_COLOR_SCHEME_SHAPE_ID" val="16"/>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3.xml><?xml version="1.0" encoding="utf-8"?>
<p:tagLst xmlns:p="http://schemas.openxmlformats.org/presentationml/2006/main">
  <p:tag name="KSO_WM_UNIT_COLOR_SCHEME_SHAPE_ID" val="17"/>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4.xml><?xml version="1.0" encoding="utf-8"?>
<p:tagLst xmlns:p="http://schemas.openxmlformats.org/presentationml/2006/main">
  <p:tag name="KSO_WM_UNIT_COLOR_SCHEME_SHAPE_ID" val="18"/>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5.xml><?xml version="1.0" encoding="utf-8"?>
<p:tagLst xmlns:p="http://schemas.openxmlformats.org/presentationml/2006/main">
  <p:tag name="KSO_WM_SLIDE_COLORSCHEME_VERSION" val="3.2"/>
  <p:tag name="KSO_WM_UNIT_COLOR_SCHEME_SHAPE_ID" val="7"/>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6.xml><?xml version="1.0" encoding="utf-8"?>
<p:tagLst xmlns:p="http://schemas.openxmlformats.org/presentationml/2006/main">
  <p:tag name="KSO_WM_UNIT_COLOR_SCHEME_SHAPE_ID" val="4"/>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7.xml><?xml version="1.0" encoding="utf-8"?>
<p:tagLst xmlns:p="http://schemas.openxmlformats.org/presentationml/2006/main">
  <p:tag name="KSO_WM_UNIT_COLOR_SCHEME_SHAPE_ID" val="5"/>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8.xml><?xml version="1.0" encoding="utf-8"?>
<p:tagLst xmlns:p="http://schemas.openxmlformats.org/presentationml/2006/main">
  <p:tag name="KSO_WM_UNIT_COLOR_SCHEME_SHAPE_ID" val="6"/>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9.xml><?xml version="1.0" encoding="utf-8"?>
<p:tagLst xmlns:p="http://schemas.openxmlformats.org/presentationml/2006/main">
  <p:tag name="KSO_WM_SLIDE_COLORSCHEME_VERSION" val="3.2"/>
  <p:tag name="KSO_WM_UNIT_COLOR_SCHEME_SHAPE_ID" val="7"/>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UNIT_COLOR_SCHEME_SHAPE_ID" val="4"/>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1.xml><?xml version="1.0" encoding="utf-8"?>
<p:tagLst xmlns:p="http://schemas.openxmlformats.org/presentationml/2006/main">
  <p:tag name="KSO_WM_UNIT_COLOR_SCHEME_SHAPE_ID" val="5"/>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2.xml><?xml version="1.0" encoding="utf-8"?>
<p:tagLst xmlns:p="http://schemas.openxmlformats.org/presentationml/2006/main">
  <p:tag name="KSO_WM_UNIT_COLOR_SCHEME_SHAPE_ID" val="6"/>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3.xml><?xml version="1.0" encoding="utf-8"?>
<p:tagLst xmlns:p="http://schemas.openxmlformats.org/presentationml/2006/main">
  <p:tag name="KSO_WM_SLIDE_COLORSCHEME_VERSION" val="3.2"/>
  <p:tag name="KSO_WM_UNIT_COLOR_SCHEME_SHAPE_ID" val="8"/>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4.xml><?xml version="1.0" encoding="utf-8"?>
<p:tagLst xmlns:p="http://schemas.openxmlformats.org/presentationml/2006/main">
  <p:tag name="KSO_WM_UNIT_COLOR_SCHEME_SHAPE_ID" val="5"/>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5.xml><?xml version="1.0" encoding="utf-8"?>
<p:tagLst xmlns:p="http://schemas.openxmlformats.org/presentationml/2006/main">
  <p:tag name="KSO_WM_UNIT_COLOR_SCHEME_SHAPE_ID" val="6"/>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6.xml><?xml version="1.0" encoding="utf-8"?>
<p:tagLst xmlns:p="http://schemas.openxmlformats.org/presentationml/2006/main">
  <p:tag name="KSO_WM_UNIT_COLOR_SCHEME_SHAPE_ID" val="7"/>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7.xml><?xml version="1.0" encoding="utf-8"?>
<p:tagLst xmlns:p="http://schemas.openxmlformats.org/presentationml/2006/main">
  <p:tag name="KSO_WM_SLIDE_COLORSCHEME_VERSION" val="3.2"/>
  <p:tag name="KSO_WM_UNIT_COLOR_SCHEME_SHAPE_ID" val="10"/>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8.xml><?xml version="1.0" encoding="utf-8"?>
<p:tagLst xmlns:p="http://schemas.openxmlformats.org/presentationml/2006/main">
  <p:tag name="KSO_WM_UNIT_COLOR_SCHEME_SHAPE_ID" val="7"/>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9.xml><?xml version="1.0" encoding="utf-8"?>
<p:tagLst xmlns:p="http://schemas.openxmlformats.org/presentationml/2006/main">
  <p:tag name="KSO_WM_UNIT_COLOR_SCHEME_SHAPE_ID" val="8"/>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0.xml><?xml version="1.0" encoding="utf-8"?>
<p:tagLst xmlns:p="http://schemas.openxmlformats.org/presentationml/2006/main">
  <p:tag name="KSO_WM_UNIT_COLOR_SCHEME_SHAPE_ID" val="9"/>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1.xml><?xml version="1.0" encoding="utf-8"?>
<p:tagLst xmlns:p="http://schemas.openxmlformats.org/presentationml/2006/main">
  <p:tag name="KSO_WM_SLIDE_COLORSCHEME_VERSION" val="3.2"/>
  <p:tag name="KSO_WM_UNIT_COLOR_SCHEME_SHAPE_ID" val="6"/>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2.xml><?xml version="1.0" encoding="utf-8"?>
<p:tagLst xmlns:p="http://schemas.openxmlformats.org/presentationml/2006/main">
  <p:tag name="KSO_WM_UNIT_COLOR_SCHEME_SHAPE_ID" val="3"/>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3.xml><?xml version="1.0" encoding="utf-8"?>
<p:tagLst xmlns:p="http://schemas.openxmlformats.org/presentationml/2006/main">
  <p:tag name="KSO_WM_UNIT_COLOR_SCHEME_SHAPE_ID" val="4"/>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4.xml><?xml version="1.0" encoding="utf-8"?>
<p:tagLst xmlns:p="http://schemas.openxmlformats.org/presentationml/2006/main">
  <p:tag name="KSO_WM_UNIT_COLOR_SCHEME_SHAPE_ID" val="5"/>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5.xml><?xml version="1.0" encoding="utf-8"?>
<p:tagLst xmlns:p="http://schemas.openxmlformats.org/presentationml/2006/main">
  <p:tag name="KSO_WM_SLIDE_COLORSCHEME_VERSION" val="3.2"/>
  <p:tag name="KSO_WM_UNIT_COLOR_SCHEME_SHAPE_ID" val="5"/>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56.xml><?xml version="1.0" encoding="utf-8"?>
<p:tagLst xmlns:p="http://schemas.openxmlformats.org/presentationml/2006/main">
  <p:tag name="KSO_WM_UNIT_COLOR_SCHEME_SHAPE_ID" val="2"/>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57.xml><?xml version="1.0" encoding="utf-8"?>
<p:tagLst xmlns:p="http://schemas.openxmlformats.org/presentationml/2006/main">
  <p:tag name="KSO_WM_UNIT_COLOR_SCHEME_SHAPE_ID" val="3"/>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58.xml><?xml version="1.0" encoding="utf-8"?>
<p:tagLst xmlns:p="http://schemas.openxmlformats.org/presentationml/2006/main">
  <p:tag name="KSO_WM_UNIT_COLOR_SCHEME_SHAPE_ID" val="4"/>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59.xml><?xml version="1.0" encoding="utf-8"?>
<p:tagLst xmlns:p="http://schemas.openxmlformats.org/presentationml/2006/main">
  <p:tag name="KSO_WM_SLIDE_COLORSCHEME_VERSION" val="3.2"/>
  <p:tag name="KSO_WM_UNIT_COLOR_SCHEME_SHAPE_ID" val="8"/>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0.xml><?xml version="1.0" encoding="utf-8"?>
<p:tagLst xmlns:p="http://schemas.openxmlformats.org/presentationml/2006/main">
  <p:tag name="KSO_WM_UNIT_COLOR_SCHEME_SHAPE_ID" val="5"/>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61.xml><?xml version="1.0" encoding="utf-8"?>
<p:tagLst xmlns:p="http://schemas.openxmlformats.org/presentationml/2006/main">
  <p:tag name="KSO_WM_UNIT_COLOR_SCHEME_SHAPE_ID" val="6"/>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62.xml><?xml version="1.0" encoding="utf-8"?>
<p:tagLst xmlns:p="http://schemas.openxmlformats.org/presentationml/2006/main">
  <p:tag name="KSO_WM_UNIT_COLOR_SCHEME_SHAPE_ID" val="7"/>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63.xml><?xml version="1.0" encoding="utf-8"?>
<p:tagLst xmlns:p="http://schemas.openxmlformats.org/presentationml/2006/main">
  <p:tag name="KSO_WM_SLIDE_COLORSCHEME_VERSION" val="3.2"/>
  <p:tag name="KSO_WM_UNIT_COLOR_SCHEME_SHAPE_ID" val="7"/>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64.xml><?xml version="1.0" encoding="utf-8"?>
<p:tagLst xmlns:p="http://schemas.openxmlformats.org/presentationml/2006/main">
  <p:tag name="KSO_WM_UNIT_COLOR_SCHEME_SHAPE_ID" val="4"/>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65.xml><?xml version="1.0" encoding="utf-8"?>
<p:tagLst xmlns:p="http://schemas.openxmlformats.org/presentationml/2006/main">
  <p:tag name="KSO_WM_UNIT_COLOR_SCHEME_SHAPE_ID" val="5"/>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66.xml><?xml version="1.0" encoding="utf-8"?>
<p:tagLst xmlns:p="http://schemas.openxmlformats.org/presentationml/2006/main">
  <p:tag name="KSO_WM_UNIT_COLOR_SCHEME_SHAPE_ID" val="6"/>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67.xml><?xml version="1.0" encoding="utf-8"?>
<p:tagLst xmlns:p="http://schemas.openxmlformats.org/presentationml/2006/main">
  <p:tag name="KSO_WM_SLIDE_COLORSCHEME_VERSION" val="3.2"/>
  <p:tag name="KSO_WM_UNIT_COLOR_SCHEME_SHAPE_ID" val="2"/>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68.xml><?xml version="1.0" encoding="utf-8"?>
<p:tagLst xmlns:p="http://schemas.openxmlformats.org/presentationml/2006/main">
  <p:tag name="KSO_WM_UNIT_COLOR_SCHEME_SHAPE_ID" val="3"/>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69.xml><?xml version="1.0" encoding="utf-8"?>
<p:tagLst xmlns:p="http://schemas.openxmlformats.org/presentationml/2006/main">
  <p:tag name="KSO_WM_UNIT_COLOR_SCHEME_SHAPE_ID" val="4"/>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0.xml><?xml version="1.0" encoding="utf-8"?>
<p:tagLst xmlns:p="http://schemas.openxmlformats.org/presentationml/2006/main">
  <p:tag name="KSO_WM_UNIT_COLOR_SCHEME_SHAPE_ID" val="5"/>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71.xml><?xml version="1.0" encoding="utf-8"?>
<p:tagLst xmlns:p="http://schemas.openxmlformats.org/presentationml/2006/main">
  <p:tag name="KSO_WM_SLIDE_COLORSCHEME_VERSION" val="3.2"/>
  <p:tag name="KSO_WM_UNIT_COLOR_SCHEME_SHAPE_ID" val="6"/>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2.xml><?xml version="1.0" encoding="utf-8"?>
<p:tagLst xmlns:p="http://schemas.openxmlformats.org/presentationml/2006/main">
  <p:tag name="KSO_WM_UNIT_COLOR_SCHEME_SHAPE_ID" val="3"/>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3.xml><?xml version="1.0" encoding="utf-8"?>
<p:tagLst xmlns:p="http://schemas.openxmlformats.org/presentationml/2006/main">
  <p:tag name="KSO_WM_UNIT_COLOR_SCHEME_SHAPE_ID" val="4"/>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4.xml><?xml version="1.0" encoding="utf-8"?>
<p:tagLst xmlns:p="http://schemas.openxmlformats.org/presentationml/2006/main">
  <p:tag name="KSO_WM_UNIT_COLOR_SCHEME_SHAPE_ID" val="5"/>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5.xml><?xml version="1.0" encoding="utf-8"?>
<p:tagLst xmlns:p="http://schemas.openxmlformats.org/presentationml/2006/main">
  <p:tag name="KSO_WM_TAG_VERSION" val="1.0"/>
  <p:tag name="KSO_WM_BEAUTIFY_FLAG" val="#wm#"/>
  <p:tag name="KSO_WM_UNIT_COLOR_SCHEME_SHAPE_ID" val="2"/>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4701"/>
</p:tagLst>
</file>

<file path=ppt/tags/tag276.xml><?xml version="1.0" encoding="utf-8"?>
<p:tagLst xmlns:p="http://schemas.openxmlformats.org/presentationml/2006/main">
  <p:tag name="KSO_WM_TAG_VERSION" val="1.0"/>
  <p:tag name="KSO_WM_BEAUTIFY_FLAG" val="#wm#"/>
  <p:tag name="KSO_WM_UNIT_COLOR_SCHEME_SHAPE_ID" val="3"/>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4701"/>
</p:tagLst>
</file>

<file path=ppt/tags/tag277.xml><?xml version="1.0" encoding="utf-8"?>
<p:tagLst xmlns:p="http://schemas.openxmlformats.org/presentationml/2006/main">
  <p:tag name="KSO_WM_UNIT_COLOR_SCHEME_SHAPE_ID" val="4"/>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78.xml><?xml version="1.0" encoding="utf-8"?>
<p:tagLst xmlns:p="http://schemas.openxmlformats.org/presentationml/2006/main">
  <p:tag name="KSO_WM_UNIT_COLOR_SCHEME_SHAPE_ID" val="5"/>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79.xml><?xml version="1.0" encoding="utf-8"?>
<p:tagLst xmlns:p="http://schemas.openxmlformats.org/presentationml/2006/main">
  <p:tag name="KSO_WM_UNIT_COLOR_SCHEME_SHAPE_ID" val="6"/>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0.xml><?xml version="1.0" encoding="utf-8"?>
<p:tagLst xmlns:p="http://schemas.openxmlformats.org/presentationml/2006/main">
  <p:tag name="KSO_WM_TAG_VERSION" val="1.0"/>
  <p:tag name="KSO_WM_BEAUTIFY_FLAG" val="#wm#"/>
  <p:tag name="KSO_WM_TEMPLATE_CATEGORY" val="diagram"/>
  <p:tag name="KSO_WM_TEMPLATE_INDEX" val="20194701"/>
  <p:tag name="KSO_WM_SLIDE_COLORSCHEME_VERSION" val="3.2"/>
  <p:tag name="KSO_WM_UNIT_COLOR_SCHEME_SHAPE_ID" val="7"/>
  <p:tag name="KSO_WM_UNIT_COLOR_SCHEME_PARENT_PAGE" val="1_1"/>
  <p:tag name="KSO_WM_TEMPLATE_SUBCATEGORY" val="0"/>
</p:tagLst>
</file>

<file path=ppt/tags/tag2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4"/>
  <p:tag name="KSO_WM_UNIT_LAYERLEVEL" val="1"/>
  <p:tag name="KSO_WM_TAG_VERSION" val="1.0"/>
  <p:tag name="KSO_WM_BEAUTIFY_FLAG" val="#wm#"/>
  <p:tag name="KSO_WM_UNIT_TYPE" val="i"/>
  <p:tag name="KSO_WM_UNIT_INDEX" val="4"/>
</p:tagLst>
</file>

<file path=ppt/tags/tag3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5"/>
  <p:tag name="KSO_WM_UNIT_LAYERLEVEL" val="1"/>
  <p:tag name="KSO_WM_TAG_VERSION" val="1.0"/>
  <p:tag name="KSO_WM_BEAUTIFY_FLAG" val="#wm#"/>
  <p:tag name="KSO_WM_UNIT_TYPE" val="i"/>
  <p:tag name="KSO_WM_UNIT_INDEX" val="5"/>
</p:tagLst>
</file>

<file path=ppt/tags/tag3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1"/>
  <p:tag name="KSO_WM_UNIT_LAYERLEVEL" val="1"/>
  <p:tag name="KSO_WM_TAG_VERSION" val="1.0"/>
  <p:tag name="KSO_WM_BEAUTIFY_FLAG" val="#wm#"/>
  <p:tag name="KSO_WM_UNIT_TYPE" val="i"/>
  <p:tag name="KSO_WM_UNIT_INDEX" val="1"/>
</p:tagLst>
</file>

<file path=ppt/tags/tag3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BEAUTIFY_FLAG" val="#wm#"/>
  <p:tag name="KSO_WM_UNIT_TYPE" val="i"/>
  <p:tag name="KSO_WM_UNIT_INDEX" val="2"/>
</p:tagLst>
</file>

<file path=ppt/tags/tag3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3"/>
  <p:tag name="KSO_WM_UNIT_LAYERLEVEL" val="1"/>
  <p:tag name="KSO_WM_TAG_VERSION" val="1.0"/>
  <p:tag name="KSO_WM_BEAUTIFY_FLAG" val="#wm#"/>
  <p:tag name="KSO_WM_UNIT_TYPE" val="i"/>
  <p:tag name="KSO_WM_UNIT_INDEX" val="3"/>
</p:tagLst>
</file>

<file path=ppt/tags/tag3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3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BEAUTIFY_FLAG" val="#wm#"/>
  <p:tag name="KSO_WM_UNIT_TYPE" val="i"/>
  <p:tag name="KSO_WM_UNIT_INDEX" val="4"/>
</p:tagLst>
</file>

<file path=ppt/tags/tag3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BEAUTIFY_FLAG" val="#wm#"/>
  <p:tag name="KSO_WM_UNIT_TYPE" val="i"/>
  <p:tag name="KSO_WM_UNIT_INDEX" val="5"/>
</p:tagLst>
</file>

<file path=ppt/tags/tag3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4"/>
  <p:tag name="KSO_WM_UNIT_LAYERLEVEL" val="1"/>
  <p:tag name="KSO_WM_TAG_VERSION" val="1.0"/>
  <p:tag name="KSO_WM_BEAUTIFY_FLAG" val="#wm#"/>
  <p:tag name="KSO_WM_UNIT_TYPE" val="i"/>
  <p:tag name="KSO_WM_UNIT_INDEX" val="4"/>
</p:tagLst>
</file>

<file path=ppt/tags/tag3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4"/>
  <p:tag name="KSO_WM_UNIT_LAYERLEVEL" val="1"/>
  <p:tag name="KSO_WM_TAG_VERSION" val="1.0"/>
  <p:tag name="KSO_WM_BEAUTIFY_FLAG" val="#wm#"/>
  <p:tag name="KSO_WM_UNIT_TYPE" val="i"/>
  <p:tag name="KSO_WM_UNIT_INDEX" val="4"/>
</p:tagLst>
</file>

<file path=ppt/tags/tag3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5"/>
  <p:tag name="KSO_WM_UNIT_LAYERLEVEL" val="1"/>
  <p:tag name="KSO_WM_TAG_VERSION" val="1.0"/>
  <p:tag name="KSO_WM_BEAUTIFY_FLAG" val="#wm#"/>
  <p:tag name="KSO_WM_UNIT_TYPE" val="i"/>
  <p:tag name="KSO_WM_UNIT_INDEX" val="5"/>
</p:tagLst>
</file>

<file path=ppt/tags/tag3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1"/>
  <p:tag name="KSO_WM_UNIT_LAYERLEVEL" val="1"/>
  <p:tag name="KSO_WM_TAG_VERSION" val="1.0"/>
  <p:tag name="KSO_WM_BEAUTIFY_FLAG" val="#wm#"/>
  <p:tag name="KSO_WM_UNIT_TYPE" val="i"/>
  <p:tag name="KSO_WM_UNIT_INDEX"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5"/>
  <p:tag name="KSO_WM_UNIT_LAYERLEVEL" val="1"/>
  <p:tag name="KSO_WM_TAG_VERSION" val="1.0"/>
  <p:tag name="KSO_WM_BEAUTIFY_FLAG" val="#wm#"/>
  <p:tag name="KSO_WM_UNIT_TYPE" val="i"/>
  <p:tag name="KSO_WM_UNIT_INDEX" val="5"/>
</p:tagLst>
</file>

<file path=ppt/tags/tag3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BEAUTIFY_FLAG" val="#wm#"/>
  <p:tag name="KSO_WM_UNIT_TYPE" val="i"/>
  <p:tag name="KSO_WM_UNIT_INDEX" val="2"/>
</p:tagLst>
</file>

<file path=ppt/tags/tag3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3"/>
  <p:tag name="KSO_WM_UNIT_LAYERLEVEL" val="1"/>
  <p:tag name="KSO_WM_TAG_VERSION" val="1.0"/>
  <p:tag name="KSO_WM_BEAUTIFY_FLAG" val="#wm#"/>
  <p:tag name="KSO_WM_UNIT_TYPE" val="i"/>
  <p:tag name="KSO_WM_UNIT_INDEX" val="3"/>
</p:tagLst>
</file>

<file path=ppt/tags/tag3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1"/>
  <p:tag name="KSO_WM_UNIT_LAYERLEVEL" val="1"/>
  <p:tag name="KSO_WM_TAG_VERSION" val="1.0"/>
  <p:tag name="KSO_WM_BEAUTIFY_FLAG" val="#wm#"/>
  <p:tag name="KSO_WM_UNIT_TYPE" val="i"/>
  <p:tag name="KSO_WM_UNIT_INDEX" val="1"/>
</p:tagLst>
</file>

<file path=ppt/tags/tag3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BEAUTIFY_FLAG" val="#wm#"/>
  <p:tag name="KSO_WM_UNIT_TYPE" val="i"/>
  <p:tag name="KSO_WM_UNIT_INDEX" val="2"/>
</p:tagLst>
</file>

<file path=ppt/tags/tag3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3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3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3"/>
  <p:tag name="KSO_WM_UNIT_LAYERLEVEL" val="1"/>
  <p:tag name="KSO_WM_TAG_VERSION" val="1.0"/>
  <p:tag name="KSO_WM_BEAUTIFY_FLAG" val="#wm#"/>
  <p:tag name="KSO_WM_UNIT_TYPE" val="i"/>
  <p:tag name="KSO_WM_UNIT_INDEX" val="3"/>
</p:tagLst>
</file>

<file path=ppt/tags/tag370.xml><?xml version="1.0" encoding="utf-8"?>
<p:tagLst xmlns:p="http://schemas.openxmlformats.org/presentationml/2006/main">
  <p:tag name="KSO_WM_TAG_VERSION" val="1.0"/>
  <p:tag name="KSO_WM_BEAUTIFY_FLAG" val="#wm#"/>
  <p:tag name="KSO_WM_COMBINE_RELATE_SLIDE_ID" val="background20176276_1"/>
  <p:tag name="KSO_WM_TEMPLATE_CATEGORY" val="custom"/>
  <p:tag name="KSO_WM_TEMPLATE_INDEX" val="20176766"/>
  <p:tag name="KSO_WM_TEMPLATE_SUBCATEGORY" val="0"/>
  <p:tag name="KSO_WM_TEMPLATE_THUMBS_INDEX" val="1、2、4、5、6、12、13、17、24、28、29"/>
</p:tagLst>
</file>

<file path=ppt/tags/tag371.xml><?xml version="1.0" encoding="utf-8"?>
<p:tagLst xmlns:p="http://schemas.openxmlformats.org/presentationml/2006/main">
  <p:tag name="KSO_WM_TEMPLATE_CATEGORY" val="custom"/>
  <p:tag name="KSO_WM_TEMPLATE_INDEX" val="20176766"/>
  <p:tag name="KSO_WM_TAG_VERSION" val="1.0"/>
  <p:tag name="KSO_WM_BEAUTIFY_FLAG" val="#wm#"/>
  <p:tag name="KSO_WM_UNIT_TYPE" val="a"/>
  <p:tag name="KSO_WM_UNIT_INDEX" val="1"/>
  <p:tag name="KSO_WM_UNIT_LAYERLEVEL" val="1"/>
  <p:tag name="KSO_WM_UNIT_VALUE" val="9"/>
  <p:tag name="KSO_WM_UNIT_ISCONTENTSTITLE" val="0"/>
  <p:tag name="KSO_WM_UNIT_HIGHLIGHT" val="0"/>
  <p:tag name="KSO_WM_UNIT_COMPATIBLE" val="0"/>
  <p:tag name="KSO_WM_UNIT_ID" val="custom20176766_11*a*1"/>
  <p:tag name="KSO_WM_UNIT_PRESET_TEXT" val="点击此处添加小标题"/>
  <p:tag name="KSO_WM_UNIT_NOCLEAR" val="0"/>
  <p:tag name="KSO_WM_UNIT_DIAGRAM_ISNUMVISUAL" val="0"/>
  <p:tag name="KSO_WM_UNIT_DIAGRAM_ISREFERUNIT" val="0"/>
</p:tagLst>
</file>

<file path=ppt/tags/tag372.xml><?xml version="1.0" encoding="utf-8"?>
<p:tagLst xmlns:p="http://schemas.openxmlformats.org/presentationml/2006/main">
  <p:tag name="KSO_WM_TAG_VERSION" val="1.0"/>
  <p:tag name="KSO_WM_SLIDE_ITEM_CNT" val="0"/>
  <p:tag name="KSO_WM_SLIDE_LAYOUT" val="a_b"/>
  <p:tag name="KSO_WM_SLIDE_LAYOUT_CNT" val="1_1"/>
  <p:tag name="KSO_WM_SLIDE_TYPE" val="title"/>
  <p:tag name="KSO_WM_BEAUTIFY_FLAG" val="#wm#"/>
  <p:tag name="KSO_WM_COMBINE_RELATE_SLIDE_ID" val="background20176276_1"/>
  <p:tag name="KSO_WM_TEMPLATE_CATEGORY" val="custom"/>
  <p:tag name="KSO_WM_TEMPLATE_INDEX" val="20176766"/>
  <p:tag name="KSO_WM_SLIDE_ID" val="custom20176766_1"/>
  <p:tag name="KSO_WM_SLIDE_INDEX" val="1"/>
  <p:tag name="KSO_WM_TEMPLATE_SUBCATEGORY" val="0"/>
  <p:tag name="KSO_WM_TEMPLATE_THUMBS_INDEX" val="1、2、4、5、6、12、13、17、24、28、29"/>
  <p:tag name="KSO_WM_SLIDE_SUBTYPE" val="pureTxt"/>
  <p:tag name="KSO_WM_SLIDE_ANIMATION_ID" val="3126320"/>
  <p:tag name="KSO_WM_SLIDE_ANIMATION_TYPE" val="0_8_2"/>
  <p:tag name="KSO_WM_SLIDE_MODEL_TYPE" val="cover"/>
  <p:tag name="KSO_WM_SPECIAL_SOURCE" val="bdnull"/>
</p:tagLst>
</file>

<file path=ppt/tags/tag3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2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2_1"/>
  <p:tag name="KSO_WM_UNIT_TEXT_FILL_FORE_SCHEMECOLOR_INDEX" val="13"/>
  <p:tag name="KSO_WM_UNIT_TEXT_FILL_TYPE" val="1"/>
  <p:tag name="KSO_WM_UNIT_USESOURCEFORMAT_APPLY" val="1"/>
</p:tagLst>
</file>

<file path=ppt/tags/tag3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2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2_2"/>
  <p:tag name="KSO_WM_UNIT_FILL_FORE_SCHEMECOLOR_INDEX" val="6"/>
  <p:tag name="KSO_WM_UNIT_FILL_TYPE" val="1"/>
  <p:tag name="KSO_WM_UNIT_TEXT_FILL_FORE_SCHEMECOLOR_INDEX" val="14"/>
  <p:tag name="KSO_WM_UNIT_TEXT_FILL_TYPE" val="1"/>
  <p:tag name="KSO_WM_UNIT_USESOURCEFORMAT_APPLY" val="1"/>
</p:tagLst>
</file>

<file path=ppt/tags/tag3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2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2_1"/>
  <p:tag name="KSO_WM_UNIT_TEXT_FILL_FORE_SCHEMECOLOR_INDEX" val="13"/>
  <p:tag name="KSO_WM_UNIT_TEXT_FILL_TYPE" val="1"/>
  <p:tag name="KSO_WM_UNIT_USESOURCEFORMAT_APPLY" val="1"/>
</p:tagLst>
</file>

<file path=ppt/tags/tag3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2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2_2"/>
  <p:tag name="KSO_WM_UNIT_FILL_FORE_SCHEMECOLOR_INDEX" val="6"/>
  <p:tag name="KSO_WM_UNIT_FILL_TYPE" val="1"/>
  <p:tag name="KSO_WM_UNIT_TEXT_FILL_FORE_SCHEMECOLOR_INDEX" val="14"/>
  <p:tag name="KSO_WM_UNIT_TEXT_FILL_TYPE" val="1"/>
  <p:tag name="KSO_WM_UNIT_USESOURCEFORMAT_APPLY" val="1"/>
</p:tagLst>
</file>

<file path=ppt/tags/tag3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3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3_1"/>
  <p:tag name="KSO_WM_UNIT_TEXT_FILL_FORE_SCHEMECOLOR_INDEX" val="13"/>
  <p:tag name="KSO_WM_UNIT_TEXT_FILL_TYPE" val="1"/>
  <p:tag name="KSO_WM_UNIT_USESOURCEFORMAT_APPLY" val="1"/>
</p:tagLst>
</file>

<file path=ppt/tags/tag3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3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3_2"/>
  <p:tag name="KSO_WM_UNIT_FILL_FORE_SCHEMECOLOR_INDEX" val="5"/>
  <p:tag name="KSO_WM_UNIT_FILL_TYPE" val="1"/>
  <p:tag name="KSO_WM_UNIT_TEXT_FILL_FORE_SCHEMECOLOR_INDEX" val="14"/>
  <p:tag name="KSO_WM_UNIT_TEXT_FILL_TYPE" val="1"/>
  <p:tag name="KSO_WM_UNIT_USESOURCEFORMAT_APPLY" val="1"/>
</p:tagLst>
</file>

<file path=ppt/tags/tag3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3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3_1"/>
  <p:tag name="KSO_WM_UNIT_TEXT_FILL_FORE_SCHEMECOLOR_INDEX" val="13"/>
  <p:tag name="KSO_WM_UNIT_TEXT_FILL_TYPE" val="1"/>
  <p:tag name="KSO_WM_UNIT_USESOURCEFORMAT_APPLY"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3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3_2"/>
  <p:tag name="KSO_WM_UNIT_FILL_FORE_SCHEMECOLOR_INDEX" val="5"/>
  <p:tag name="KSO_WM_UNIT_FILL_TYPE" val="1"/>
  <p:tag name="KSO_WM_UNIT_TEXT_FILL_FORE_SCHEMECOLOR_INDEX" val="14"/>
  <p:tag name="KSO_WM_UNIT_TEXT_FILL_TYPE" val="1"/>
  <p:tag name="KSO_WM_UNIT_USESOURCEFORMAT_APPLY" val="1"/>
</p:tagLst>
</file>

<file path=ppt/tags/tag3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4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4_1"/>
  <p:tag name="KSO_WM_UNIT_TEXT_FILL_FORE_SCHEMECOLOR_INDEX" val="13"/>
  <p:tag name="KSO_WM_UNIT_TEXT_FILL_TYPE" val="1"/>
  <p:tag name="KSO_WM_UNIT_USESOURCEFORMAT_APPLY" val="1"/>
</p:tagLst>
</file>

<file path=ppt/tags/tag3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4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4_2"/>
  <p:tag name="KSO_WM_UNIT_FILL_FORE_SCHEMECOLOR_INDEX" val="6"/>
  <p:tag name="KSO_WM_UNIT_FILL_TYPE" val="1"/>
  <p:tag name="KSO_WM_UNIT_TEXT_FILL_FORE_SCHEMECOLOR_INDEX" val="14"/>
  <p:tag name="KSO_WM_UNIT_TEXT_FILL_TYPE" val="1"/>
  <p:tag name="KSO_WM_UNIT_USESOURCEFORMAT_APPLY" val="1"/>
</p:tagLst>
</file>

<file path=ppt/tags/tag3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4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4_1"/>
  <p:tag name="KSO_WM_UNIT_TEXT_FILL_FORE_SCHEMECOLOR_INDEX" val="13"/>
  <p:tag name="KSO_WM_UNIT_TEXT_FILL_TYPE" val="1"/>
  <p:tag name="KSO_WM_UNIT_USESOURCEFORMAT_APPLY" val="1"/>
</p:tagLst>
</file>

<file path=ppt/tags/tag3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4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4_2"/>
  <p:tag name="KSO_WM_UNIT_FILL_FORE_SCHEMECOLOR_INDEX" val="6"/>
  <p:tag name="KSO_WM_UNIT_FILL_TYPE" val="1"/>
  <p:tag name="KSO_WM_UNIT_TEXT_FILL_FORE_SCHEMECOLOR_INDEX" val="14"/>
  <p:tag name="KSO_WM_UNIT_TEXT_FILL_TYPE" val="1"/>
  <p:tag name="KSO_WM_UNIT_USESOURCEFORMAT_APPLY" val="1"/>
</p:tagLst>
</file>

<file path=ppt/tags/tag3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i*2"/>
  <p:tag name="KSO_WM_TEMPLATE_CATEGORY" val="custom"/>
  <p:tag name="KSO_WM_TEMPLATE_INDEX" val="20202621"/>
  <p:tag name="KSO_WM_UNIT_LAYERLEVEL" val="1"/>
  <p:tag name="KSO_WM_TAG_VERSION" val="1.0"/>
  <p:tag name="KSO_WM_BEAUTIFY_FLAG" val="#wm#"/>
  <p:tag name="KSO_WM_DIAGRAM_GROUP_CODE" val="l1-1"/>
  <p:tag name="KSO_WM_UNIT_TYPE" val="i"/>
  <p:tag name="KSO_WM_UNIT_INDEX" val="2"/>
  <p:tag name="KSO_WM_UNIT_FILL_FORE_SCHEMECOLOR_INDEX" val="5"/>
  <p:tag name="KSO_WM_UNIT_FILL_TYPE" val="1"/>
  <p:tag name="KSO_WM_UNIT_USESOURCEFORMAT_APPLY" val="1"/>
</p:tagLst>
</file>

<file path=ppt/tags/tag3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a*1"/>
  <p:tag name="KSO_WM_TEMPLATE_CATEGORY" val="custom"/>
  <p:tag name="KSO_WM_TEMPLATE_INDEX" val="20202621"/>
  <p:tag name="KSO_WM_UNIT_LAYERLEVEL" val="1"/>
  <p:tag name="KSO_WM_TAG_VERSION" val="1.0"/>
  <p:tag name="KSO_WM_BEAUTIFY_FLAG" val="#wm#"/>
  <p:tag name="KSO_WM_UNIT_ISCONTENTSTITLE" val="1"/>
  <p:tag name="KSO_WM_UNIT_PRESET_TEXT" val="目录"/>
  <p:tag name="KSO_WM_UNIT_NOCLEAR" val="0"/>
  <p:tag name="KSO_WM_UNIT_VALUE" val="2"/>
  <p:tag name="KSO_WM_DIAGRAM_GROUP_CODE" val="l1-1"/>
  <p:tag name="KSO_WM_UNIT_TYPE" val="a"/>
  <p:tag name="KSO_WM_UNIT_INDEX" val="1"/>
  <p:tag name="KSO_WM_UNIT_TEXT_FILL_FORE_SCHEMECOLOR_INDEX" val="10"/>
  <p:tag name="KSO_WM_UNIT_TEXT_FILL_TYPE" val="1"/>
  <p:tag name="KSO_WM_UNIT_USESOURCEFORMAT_APPLY" val="1"/>
</p:tagLst>
</file>

<file path=ppt/tags/tag3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i*3"/>
  <p:tag name="KSO_WM_TEMPLATE_CATEGORY" val="custom"/>
  <p:tag name="KSO_WM_TEMPLATE_INDEX" val="20202621"/>
  <p:tag name="KSO_WM_UNIT_LAYERLEVEL" val="1"/>
  <p:tag name="KSO_WM_TAG_VERSION" val="1.0"/>
  <p:tag name="KSO_WM_BEAUTIFY_FLAG" val="#wm#"/>
  <p:tag name="KSO_WM_DIAGRAM_GROUP_CODE" val="l1-1"/>
  <p:tag name="KSO_WM_UNIT_TYPE" val="i"/>
  <p:tag name="KSO_WM_UNIT_INDEX" val="3"/>
  <p:tag name="KSO_WM_UNIT_LINE_FORE_SCHEMECOLOR_INDEX" val="5"/>
  <p:tag name="KSO_WM_UNIT_LINE_FILL_TYPE" val="2"/>
  <p:tag name="KSO_WM_UNIT_USESOURCEFORMAT_APPLY" val="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00.xml><?xml version="1.0" encoding="utf-8"?>
<p:tagLst xmlns:p="http://schemas.openxmlformats.org/presentationml/2006/main">
  <p:tag name="KSO_WM_TAG_VERSION" val="1.0"/>
  <p:tag name="KSO_WM_SLIDE_ITEM_CNT" val="4"/>
  <p:tag name="KSO_WM_SLIDE_LAYOUT" val="a_l"/>
  <p:tag name="KSO_WM_SLIDE_LAYOUT_CNT" val="1_1"/>
  <p:tag name="KSO_WM_SLIDE_TYPE" val="contents"/>
  <p:tag name="KSO_WM_BEAUTIFY_FLAG" val="#wm#"/>
  <p:tag name="KSO_WM_COMBINE_RELATE_SLIDE_ID" val="diagram20170795_4"/>
  <p:tag name="KSO_WM_TEMPLATE_CATEGORY" val="custom"/>
  <p:tag name="KSO_WM_TEMPLATE_INDEX" val="20176766"/>
  <p:tag name="KSO_WM_SLIDE_ID" val="custom20176766_8"/>
  <p:tag name="KSO_WM_SLIDE_INDEX" val="8"/>
  <p:tag name="KSO_WM_DIAGRAM_GROUP_CODE" val="l1-1"/>
  <p:tag name="KSO_WM_TEMPLATE_SUBCATEGORY" val="0"/>
  <p:tag name="KSO_WM_SLIDE_SUBTYPE" val="diag"/>
  <p:tag name="KSO_WM_SLIDE_DIAGTYPE" val="l"/>
  <p:tag name="KSO_WM_SPECIAL_SOURCE" val="bdnull"/>
</p:tagLst>
</file>

<file path=ppt/tags/tag401.xml><?xml version="1.0" encoding="utf-8"?>
<p:tagLst xmlns:p="http://schemas.openxmlformats.org/presentationml/2006/main">
  <p:tag name="KSO_WM_UNIT_TEXT_PART_ID_V2" val="a-2-2"/>
  <p:tag name="KSO_WM_UNIT_ISCONTENTSTITLE" val="0"/>
  <p:tag name="KSO_WM_UNIT_PRESET_TEXT" val="单击此处&#13;添加大标题内容"/>
  <p:tag name="KSO_WM_UNIT_NOCLEAR" val="0"/>
  <p:tag name="KSO_WM_UNIT_VALUE" val="24"/>
  <p:tag name="KSO_WM_UNIT_HIGHLIGHT" val="0"/>
  <p:tag name="KSO_WM_UNIT_COMPATIBLE" val="0"/>
  <p:tag name="KSO_WM_UNIT_DIAGRAM_ISNUMVISUAL" val="0"/>
  <p:tag name="KSO_WM_UNIT_DIAGRAM_ISREFERUNIT" val="0"/>
  <p:tag name="KSO_WM_UNIT_TYPE" val="a"/>
  <p:tag name="KSO_WM_UNIT_INDEX" val="1"/>
  <p:tag name="KSO_WM_UNIT_ID" val="diagram20194701_1*a*1"/>
  <p:tag name="KSO_WM_TEMPLATE_CATEGORY" val="diagram"/>
  <p:tag name="KSO_WM_TEMPLATE_INDEX" val="20194701"/>
  <p:tag name="KSO_WM_UNIT_LAYERLEVEL" val="1"/>
  <p:tag name="KSO_WM_TAG_VERSION" val="1.0"/>
  <p:tag name="KSO_WM_BEAUTIFY_FLAG" val="#wm#"/>
  <p:tag name="KSO_WM_UNIT_COLOR_SCHEME_SHAPE_ID" val="3"/>
  <p:tag name="KSO_WM_UNIT_COLOR_SCHEME_PARENT_PAGE" val="0_1"/>
</p:tagLst>
</file>

<file path=ppt/tags/tag4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194701_1*i*1"/>
  <p:tag name="KSO_WM_TEMPLATE_CATEGORY" val="diagram"/>
  <p:tag name="KSO_WM_TEMPLATE_INDEX" val="20194701"/>
  <p:tag name="KSO_WM_UNIT_LAYERLEVEL" val="1"/>
  <p:tag name="KSO_WM_TAG_VERSION" val="1.0"/>
  <p:tag name="KSO_WM_BEAUTIFY_FLAG" val="#wm#"/>
  <p:tag name="KSO_WM_UNIT_COLOR_SCHEME_SHAPE_ID" val="4"/>
  <p:tag name="KSO_WM_UNIT_COLOR_SCHEME_PARENT_PAGE" val="0_1"/>
</p:tagLst>
</file>

<file path=ppt/tags/tag4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194701_1*i*2"/>
  <p:tag name="KSO_WM_TEMPLATE_CATEGORY" val="diagram"/>
  <p:tag name="KSO_WM_TEMPLATE_INDEX" val="20194701"/>
  <p:tag name="KSO_WM_UNIT_LAYERLEVEL" val="1"/>
  <p:tag name="KSO_WM_TAG_VERSION" val="1.0"/>
  <p:tag name="KSO_WM_BEAUTIFY_FLAG" val="#wm#"/>
  <p:tag name="KSO_WM_UNIT_COLOR_SCHEME_SHAPE_ID" val="5"/>
  <p:tag name="KSO_WM_UNIT_COLOR_SCHEME_PARENT_PAGE" val="0_1"/>
</p:tagLst>
</file>

<file path=ppt/tags/tag404.xml><?xml version="1.0" encoding="utf-8"?>
<p:tagLst xmlns:p="http://schemas.openxmlformats.org/presentationml/2006/main">
  <p:tag name="KSO_WM_UNIT_TEXT_PART_ID_V2" val="d-1-2"/>
  <p:tag name="KSO_WM_UNIT_PRESET_TEXT" val="单击此处添加小标题&#13;点击此处添加正文。&#13;请尽可能言简意赅。&#13;单击此处添加小标题&#13;点击此处添加正文。&#13;请尽可能言简意赅。&#13;单击此处添加小标题&#13;为了演示的良好效。&#13;请尽可能言简意赅。&#13;的阐述您的观点。"/>
  <p:tag name="KSO_WM_UNIT_NOCLEAR" val="1"/>
  <p:tag name="KSO_WM_UNIT_VALUE" val="143"/>
  <p:tag name="KSO_WM_UNIT_HIGHLIGHT" val="0"/>
  <p:tag name="KSO_WM_UNIT_COMPATIBLE" val="0"/>
  <p:tag name="KSO_WM_UNIT_DIAGRAM_ISNUMVISUAL" val="0"/>
  <p:tag name="KSO_WM_UNIT_DIAGRAM_ISREFERUNIT" val="0"/>
  <p:tag name="KSO_WM_UNIT_TYPE" val="f"/>
  <p:tag name="KSO_WM_UNIT_INDEX" val="1"/>
  <p:tag name="KSO_WM_UNIT_ID" val="diagram20194701_1*f*1"/>
  <p:tag name="KSO_WM_TEMPLATE_CATEGORY" val="diagram"/>
  <p:tag name="KSO_WM_TEMPLATE_INDEX" val="20194701"/>
  <p:tag name="KSO_WM_UNIT_LAYERLEVEL" val="1"/>
  <p:tag name="KSO_WM_TAG_VERSION" val="1.0"/>
  <p:tag name="KSO_WM_BEAUTIFY_FLAG" val="#wm#"/>
  <p:tag name="KSO_WM_UNIT_COLOR_SCHEME_SHAPE_ID" val="2"/>
  <p:tag name="KSO_WM_UNIT_COLOR_SCHEME_PARENT_PAGE" val="0_1"/>
</p:tagLst>
</file>

<file path=ppt/tags/tag405.xml><?xml version="1.0" encoding="utf-8"?>
<p:tagLst xmlns:p="http://schemas.openxmlformats.org/presentationml/2006/main">
  <p:tag name="KSO_WM_UNIT_TEXT_PART_ID_V2" val="d-1-2"/>
  <p:tag name="KSO_WM_UNIT_PRESET_TEXT" val="单击此处添加小标题&#13;点击此处添加正文。&#13;请尽可能言简意赅。&#13;单击此处添加小标题&#13;点击此处添加正文。&#13;请尽可能言简意赅。&#13;单击此处添加小标题&#13;为了演示的良好效。&#13;请尽可能言简意赅。&#13;的阐述您的观点。"/>
  <p:tag name="KSO_WM_UNIT_NOCLEAR" val="1"/>
  <p:tag name="KSO_WM_UNIT_VALUE" val="143"/>
  <p:tag name="KSO_WM_UNIT_HIGHLIGHT" val="0"/>
  <p:tag name="KSO_WM_UNIT_COMPATIBLE" val="0"/>
  <p:tag name="KSO_WM_UNIT_DIAGRAM_ISNUMVISUAL" val="0"/>
  <p:tag name="KSO_WM_UNIT_DIAGRAM_ISREFERUNIT" val="0"/>
  <p:tag name="KSO_WM_UNIT_TYPE" val="f"/>
  <p:tag name="KSO_WM_UNIT_INDEX" val="1"/>
  <p:tag name="KSO_WM_UNIT_ID" val="diagram20194701_1*f*1"/>
  <p:tag name="KSO_WM_TEMPLATE_CATEGORY" val="diagram"/>
  <p:tag name="KSO_WM_TEMPLATE_INDEX" val="20194701"/>
  <p:tag name="KSO_WM_UNIT_LAYERLEVEL" val="1"/>
  <p:tag name="KSO_WM_TAG_VERSION" val="1.0"/>
  <p:tag name="KSO_WM_BEAUTIFY_FLAG" val="#wm#"/>
  <p:tag name="KSO_WM_UNIT_COLOR_SCHEME_SHAPE_ID" val="2"/>
  <p:tag name="KSO_WM_UNIT_COLOR_SCHEME_PARENT_PAGE" val="0_1"/>
</p:tagLst>
</file>

<file path=ppt/tags/tag406.xml><?xml version="1.0" encoding="utf-8"?>
<p:tagLst xmlns:p="http://schemas.openxmlformats.org/presentationml/2006/main">
  <p:tag name="KSO_WM_SLIDE_ID" val="diagram20194701_1"/>
  <p:tag name="KSO_WM_SLIDE_ITEM_CNT" val="0"/>
  <p:tag name="KSO_WM_SLIDE_INDEX" val="1"/>
  <p:tag name="KSO_WM_TAG_VERSION" val="1.0"/>
  <p:tag name="KSO_WM_BEAUTIFY_FLAG" val="#wm#"/>
  <p:tag name="KSO_WM_TEMPLATE_CATEGORY" val="diagram"/>
  <p:tag name="KSO_WM_TEMPLATE_INDEX" val="20194701"/>
  <p:tag name="KSO_WM_SLIDE_LAYOUT" val="a_f"/>
  <p:tag name="KSO_WM_SLIDE_LAYOUT_CNT" val="1_1"/>
  <p:tag name="KSO_WM_SLIDE_TYPE" val="text"/>
  <p:tag name="KSO_WM_SLIDE_SUBTYPE" val="pureTxt"/>
  <p:tag name="KSO_WM_SLIDE_SIZE" val="900*540"/>
  <p:tag name="KSO_WM_SLIDE_POSITION" val="59*0"/>
  <p:tag name="KSO_WM_SLIDE_COLORSCHEME_VERSION" val="3.2"/>
  <p:tag name="KSO_WM_TEMPLATE_SUBCATEGORY" val="0"/>
  <p:tag name="KSO_WM_SPECIAL_SOURCE" val="bdnull"/>
</p:tagLst>
</file>

<file path=ppt/tags/tag407.xml><?xml version="1.0" encoding="utf-8"?>
<p:tagLst xmlns:p="http://schemas.openxmlformats.org/presentationml/2006/main">
  <p:tag name="KSO_WM_UNIT_TEXT_PART_ID_V2" val="a-2-2"/>
  <p:tag name="KSO_WM_UNIT_ISCONTENTSTITLE" val="0"/>
  <p:tag name="KSO_WM_UNIT_PRESET_TEXT" val="单击此处&#13;添加大标题内容"/>
  <p:tag name="KSO_WM_UNIT_NOCLEAR" val="0"/>
  <p:tag name="KSO_WM_UNIT_VALUE" val="24"/>
  <p:tag name="KSO_WM_UNIT_HIGHLIGHT" val="0"/>
  <p:tag name="KSO_WM_UNIT_COMPATIBLE" val="0"/>
  <p:tag name="KSO_WM_UNIT_DIAGRAM_ISNUMVISUAL" val="0"/>
  <p:tag name="KSO_WM_UNIT_DIAGRAM_ISREFERUNIT" val="0"/>
  <p:tag name="KSO_WM_UNIT_TYPE" val="a"/>
  <p:tag name="KSO_WM_UNIT_INDEX" val="1"/>
  <p:tag name="KSO_WM_UNIT_ID" val="diagram20194701_1*a*1"/>
  <p:tag name="KSO_WM_TEMPLATE_CATEGORY" val="diagram"/>
  <p:tag name="KSO_WM_TEMPLATE_INDEX" val="20194701"/>
  <p:tag name="KSO_WM_UNIT_LAYERLEVEL" val="1"/>
  <p:tag name="KSO_WM_TAG_VERSION" val="1.0"/>
  <p:tag name="KSO_WM_BEAUTIFY_FLAG" val="#wm#"/>
  <p:tag name="KSO_WM_UNIT_COLOR_SCHEME_SHAPE_ID" val="3"/>
  <p:tag name="KSO_WM_UNIT_COLOR_SCHEME_PARENT_PAGE" val="0_1"/>
</p:tagLst>
</file>

<file path=ppt/tags/tag4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194701_1*i*1"/>
  <p:tag name="KSO_WM_TEMPLATE_CATEGORY" val="diagram"/>
  <p:tag name="KSO_WM_TEMPLATE_INDEX" val="20194701"/>
  <p:tag name="KSO_WM_UNIT_LAYERLEVEL" val="1"/>
  <p:tag name="KSO_WM_TAG_VERSION" val="1.0"/>
  <p:tag name="KSO_WM_BEAUTIFY_FLAG" val="#wm#"/>
  <p:tag name="KSO_WM_UNIT_COLOR_SCHEME_SHAPE_ID" val="4"/>
  <p:tag name="KSO_WM_UNIT_COLOR_SCHEME_PARENT_PAGE" val="0_1"/>
</p:tagLst>
</file>

<file path=ppt/tags/tag4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194701_1*i*2"/>
  <p:tag name="KSO_WM_TEMPLATE_CATEGORY" val="diagram"/>
  <p:tag name="KSO_WM_TEMPLATE_INDEX" val="20194701"/>
  <p:tag name="KSO_WM_UNIT_LAYERLEVEL" val="1"/>
  <p:tag name="KSO_WM_TAG_VERSION" val="1.0"/>
  <p:tag name="KSO_WM_BEAUTIFY_FLAG" val="#wm#"/>
  <p:tag name="KSO_WM_UNIT_COLOR_SCHEME_SHAPE_ID" val="5"/>
  <p:tag name="KSO_WM_UNIT_COLOR_SCHEME_PARENT_PAGE" val="0_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410.xml><?xml version="1.0" encoding="utf-8"?>
<p:tagLst xmlns:p="http://schemas.openxmlformats.org/presentationml/2006/main">
  <p:tag name="KSO_WM_UNIT_TEXT_PART_ID_V2" val="d-1-2"/>
  <p:tag name="KSO_WM_UNIT_PRESET_TEXT" val="单击此处添加小标题&#13;点击此处添加正文。&#13;请尽可能言简意赅。&#13;单击此处添加小标题&#13;点击此处添加正文。&#13;请尽可能言简意赅。&#13;单击此处添加小标题&#13;为了演示的良好效。&#13;请尽可能言简意赅。&#13;的阐述您的观点。"/>
  <p:tag name="KSO_WM_UNIT_NOCLEAR" val="1"/>
  <p:tag name="KSO_WM_UNIT_VALUE" val="143"/>
  <p:tag name="KSO_WM_UNIT_HIGHLIGHT" val="0"/>
  <p:tag name="KSO_WM_UNIT_COMPATIBLE" val="0"/>
  <p:tag name="KSO_WM_UNIT_DIAGRAM_ISNUMVISUAL" val="0"/>
  <p:tag name="KSO_WM_UNIT_DIAGRAM_ISREFERUNIT" val="0"/>
  <p:tag name="KSO_WM_UNIT_TYPE" val="f"/>
  <p:tag name="KSO_WM_UNIT_INDEX" val="1"/>
  <p:tag name="KSO_WM_UNIT_ID" val="diagram20194701_1*f*1"/>
  <p:tag name="KSO_WM_TEMPLATE_CATEGORY" val="diagram"/>
  <p:tag name="KSO_WM_TEMPLATE_INDEX" val="20194701"/>
  <p:tag name="KSO_WM_UNIT_LAYERLEVEL" val="1"/>
  <p:tag name="KSO_WM_TAG_VERSION" val="1.0"/>
  <p:tag name="KSO_WM_BEAUTIFY_FLAG" val="#wm#"/>
  <p:tag name="KSO_WM_UNIT_COLOR_SCHEME_SHAPE_ID" val="2"/>
  <p:tag name="KSO_WM_UNIT_COLOR_SCHEME_PARENT_PAGE" val="0_1"/>
</p:tagLst>
</file>

<file path=ppt/tags/tag411.xml><?xml version="1.0" encoding="utf-8"?>
<p:tagLst xmlns:p="http://schemas.openxmlformats.org/presentationml/2006/main">
  <p:tag name="KSO_WM_SLIDE_ID" val="diagram20194701_1"/>
  <p:tag name="KSO_WM_SLIDE_ITEM_CNT" val="0"/>
  <p:tag name="KSO_WM_SLIDE_INDEX" val="1"/>
  <p:tag name="KSO_WM_TAG_VERSION" val="1.0"/>
  <p:tag name="KSO_WM_BEAUTIFY_FLAG" val="#wm#"/>
  <p:tag name="KSO_WM_TEMPLATE_CATEGORY" val="diagram"/>
  <p:tag name="KSO_WM_TEMPLATE_INDEX" val="20194701"/>
  <p:tag name="KSO_WM_SLIDE_LAYOUT" val="a_f"/>
  <p:tag name="KSO_WM_SLIDE_LAYOUT_CNT" val="1_1"/>
  <p:tag name="KSO_WM_SLIDE_TYPE" val="text"/>
  <p:tag name="KSO_WM_SLIDE_SUBTYPE" val="pureTxt"/>
  <p:tag name="KSO_WM_SLIDE_SIZE" val="900*540"/>
  <p:tag name="KSO_WM_SLIDE_POSITION" val="59*0"/>
  <p:tag name="KSO_WM_SLIDE_COLORSCHEME_VERSION" val="3.2"/>
  <p:tag name="KSO_WM_TEMPLATE_SUBCATEGORY" val="0"/>
  <p:tag name="KSO_WM_SPECIAL_SOURCE" val="bdnull"/>
</p:tagLst>
</file>

<file path=ppt/tags/tag412.xml><?xml version="1.0" encoding="utf-8"?>
<p:tagLst xmlns:p="http://schemas.openxmlformats.org/presentationml/2006/main">
  <p:tag name="KSO_WM_TAG_VERSION" val="1.0"/>
  <p:tag name="KSO_WM_SLIDE_ITEM_CNT" val="0"/>
  <p:tag name="KSO_WM_SLIDE_LAYOUT" val="a_b"/>
  <p:tag name="KSO_WM_SLIDE_LAYOUT_CNT" val="1_1"/>
  <p:tag name="KSO_WM_SLIDE_TYPE" val="sectionTitle"/>
  <p:tag name="KSO_WM_BEAUTIFY_FLAG" val="#wm#"/>
  <p:tag name="KSO_WM_COMBINE_RELATE_SLIDE_ID" val="background20176276_6"/>
  <p:tag name="KSO_WM_TEMPLATE_CATEGORY" val="custom"/>
  <p:tag name="KSO_WM_TEMPLATE_INDEX" val="20176766"/>
  <p:tag name="KSO_WM_SLIDE_ID" val="custom20176766_11"/>
  <p:tag name="KSO_WM_SLIDE_INDEX" val="11"/>
  <p:tag name="KSO_WM_TEMPLATE_SUBCATEGORY" val="0"/>
  <p:tag name="KSO_WM_SLIDE_SUBTYPE" val="pureTxt"/>
  <p:tag name="KSO_WM_SLIDE_ANIMATION_ID" val="3127450"/>
  <p:tag name="KSO_WM_SLIDE_ANIMATION_TYPE" val="0_9_1"/>
  <p:tag name="KSO_WM_SPECIAL_SOURCE" val="bdnull"/>
</p:tagLst>
</file>

<file path=ppt/tags/tag413.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414.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415.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416.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417.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418.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419.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BEAUTIFY_FLAG" val="#wm#"/>
  <p:tag name="KSO_WM_UNIT_TYPE" val="i"/>
  <p:tag name="KSO_WM_UNIT_INDEX" val="4"/>
</p:tagLst>
</file>

<file path=ppt/tags/tag420.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421.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422.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23.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24.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425.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426.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427.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428.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429.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BEAUTIFY_FLAG" val="#wm#"/>
  <p:tag name="KSO_WM_UNIT_TYPE" val="i"/>
  <p:tag name="KSO_WM_UNIT_INDEX" val="5"/>
</p:tagLst>
</file>

<file path=ppt/tags/tag430.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431.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432.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433.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34.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35.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436.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437.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438.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439.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40.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441.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442.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443.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444.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45.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46.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447.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448.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449.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50.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451.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452.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453.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454.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455.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56.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57.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458.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459.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0.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461.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462.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463.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464.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465.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466.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67.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68.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469.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0.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471.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472.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473.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474.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475.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476.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477.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78.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79.xml><?xml version="1.0" encoding="utf-8"?>
<p:tagLst xmlns:p="http://schemas.openxmlformats.org/presentationml/2006/main">
  <p:tag name="KSO_WM_UNIT_TIMELINE_IDINGROUP" val="1"/>
  <p:tag name="KSO_WM_UNIT_TIMELINE_EMPHASIS_ID" val="4"/>
  <p:tag name="KSO_WM_UNIT_ADJUSTLAYOUT_ID" val="7"/>
  <p:tag name="KSO_WM_UNIT_HIGHLIGHT" val="0"/>
  <p:tag name="KSO_WM_UNIT_COMPATIBLE" val="0"/>
  <p:tag name="KSO_WM_UNIT_DIAGRAM_ISNUMVISUAL" val="0"/>
  <p:tag name="KSO_WM_UNIT_DIAGRAM_ISREFERUNIT" val="0"/>
  <p:tag name="KSO_WM_DIAGRAM_GROUP_CODE" val="m1-1"/>
  <p:tag name="KSO_WM_UNIT_TYPE" val="m_i"/>
  <p:tag name="KSO_WM_UNIT_INDEX" val="1_1"/>
  <p:tag name="KSO_WM_UNIT_ID" val="diagram20191587_2*m_i*1_1"/>
  <p:tag name="KSO_WM_TEMPLATE_CATEGORY" val="diagram"/>
  <p:tag name="KSO_WM_TEMPLATE_INDEX" val="20191587"/>
  <p:tag name="KSO_WM_UNIT_LAYERLEVEL" val="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0.xml><?xml version="1.0" encoding="utf-8"?>
<p:tagLst xmlns:p="http://schemas.openxmlformats.org/presentationml/2006/main">
  <p:tag name="KSO_WM_UNIT_TIMELINE_IDINGROUP" val="6"/>
  <p:tag name="KSO_WM_UNIT_TIMELINE_EMPHASIS_ID" val="3"/>
  <p:tag name="KSO_WM_UNIT_ADJUSTLAYOUT_ID" val="48"/>
  <p:tag name="KSO_WM_UNIT_PRESET_TEXT" val="简单地描述该时间点发生的一些事件"/>
  <p:tag name="KSO_WM_UNIT_NOCLEAR" val="0"/>
  <p:tag name="KSO_WM_UNIT_VALUE" val="21"/>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1587_2*m_h_f*1_1_1"/>
  <p:tag name="KSO_WM_TEMPLATE_CATEGORY" val="diagram"/>
  <p:tag name="KSO_WM_TEMPLATE_INDEX" val="20191587"/>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481.xml><?xml version="1.0" encoding="utf-8"?>
<p:tagLst xmlns:p="http://schemas.openxmlformats.org/presentationml/2006/main">
  <p:tag name="KSO_WM_UNIT_ADJUSTLAYOUT_ID" val="2"/>
  <p:tag name="KSO_WM_UNIT_HIGHLIGHT" val="0"/>
  <p:tag name="KSO_WM_UNIT_COMPATIBLE" val="0"/>
  <p:tag name="KSO_WM_UNIT_DIAGRAM_ISNUMVISUAL" val="0"/>
  <p:tag name="KSO_WM_UNIT_DIAGRAM_ISREFERUNIT" val="0"/>
  <p:tag name="KSO_WM_DIAGRAM_GROUP_CODE" val="m1-2"/>
  <p:tag name="KSO_WM_UNIT_TYPE" val="i"/>
  <p:tag name="KSO_WM_UNIT_INDEX" val="1"/>
  <p:tag name="KSO_WM_UNIT_ID" val="diagram20191587_2*i*1"/>
  <p:tag name="KSO_WM_TEMPLATE_CATEGORY" val="diagram"/>
  <p:tag name="KSO_WM_TEMPLATE_INDEX" val="20191587"/>
  <p:tag name="KSO_WM_UNIT_LAYERLEVEL" val="1"/>
  <p:tag name="KSO_WM_TAG_VERSION" val="1.0"/>
  <p:tag name="KSO_WM_BEAUTIFY_FLAG" val="#wm#"/>
  <p:tag name="KSO_WM_UNIT_FILL_FORE_SCHEMECOLOR_INDEX" val="5"/>
  <p:tag name="KSO_WM_UNIT_FILL_TYPE" val="1"/>
  <p:tag name="KSO_WM_UNIT_USESOURCEFORMAT_APPLY" val="1"/>
</p:tagLst>
</file>

<file path=ppt/tags/tag482.xml><?xml version="1.0" encoding="utf-8"?>
<p:tagLst xmlns:p="http://schemas.openxmlformats.org/presentationml/2006/main">
  <p:tag name="KSO_WM_UNIT_TIMELINE_IDINGROUP" val="5"/>
  <p:tag name="KSO_WM_UNIT_TIMELINE_EMPHASIS_ID" val="4"/>
  <p:tag name="KSO_WM_UNIT_ADJUSTLAYOUT_ID" val="19"/>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1587_2*m_h_i*1_1_1"/>
  <p:tag name="KSO_WM_TEMPLATE_CATEGORY" val="diagram"/>
  <p:tag name="KSO_WM_TEMPLATE_INDEX" val="20191587"/>
  <p:tag name="KSO_WM_UNIT_LAYERLEVEL" val="1_1_1"/>
  <p:tag name="KSO_WM_TAG_VERSION" val="1.0"/>
  <p:tag name="KSO_WM_BEAUTIFY_FLAG" val="#wm#"/>
  <p:tag name="KSO_WM_UNIT_USESOURCEFORMAT_APPLY" val="1"/>
</p:tagLst>
</file>

<file path=ppt/tags/tag483.xml><?xml version="1.0" encoding="utf-8"?>
<p:tagLst xmlns:p="http://schemas.openxmlformats.org/presentationml/2006/main">
  <p:tag name="KSO_WM_UNIT_TIMELINE_IDINGROUP" val="1"/>
  <p:tag name="KSO_WM_UNIT_TIMELINE_EMPHASIS_ID" val="5"/>
  <p:tag name="KSO_WM_UNIT_ADJUSTLAYOUT_ID" val="21"/>
  <p:tag name="KSO_WM_UNIT_HIGHLIGHT" val="0"/>
  <p:tag name="KSO_WM_UNIT_COMPATIBLE" val="0"/>
  <p:tag name="KSO_WM_UNIT_DIAGRAM_ISNUMVISUAL" val="0"/>
  <p:tag name="KSO_WM_UNIT_DIAGRAM_ISREFERUNIT" val="0"/>
  <p:tag name="KSO_WM_DIAGRAM_GROUP_CODE" val="m1-1"/>
  <p:tag name="KSO_WM_UNIT_TYPE" val="m_i"/>
  <p:tag name="KSO_WM_UNIT_INDEX" val="1_2"/>
  <p:tag name="KSO_WM_UNIT_ID" val="diagram20191587_2*m_i*1_2"/>
  <p:tag name="KSO_WM_TEMPLATE_CATEGORY" val="diagram"/>
  <p:tag name="KSO_WM_TEMPLATE_INDEX" val="20191587"/>
  <p:tag name="KSO_WM_UNIT_LAYERLEVEL" val="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484.xml><?xml version="1.0" encoding="utf-8"?>
<p:tagLst xmlns:p="http://schemas.openxmlformats.org/presentationml/2006/main">
  <p:tag name="KSO_WM_UNIT_ADJUSTLAYOUT_ID" val="24"/>
  <p:tag name="KSO_WM_UNIT_HIGHLIGHT" val="0"/>
  <p:tag name="KSO_WM_UNIT_COMPATIBLE" val="0"/>
  <p:tag name="KSO_WM_UNIT_DIAGRAM_ISNUMVISUAL" val="0"/>
  <p:tag name="KSO_WM_UNIT_DIAGRAM_ISREFERUNIT" val="0"/>
  <p:tag name="KSO_WM_DIAGRAM_GROUP_CODE" val="m1-2"/>
  <p:tag name="KSO_WM_UNIT_TYPE" val="i"/>
  <p:tag name="KSO_WM_UNIT_INDEX" val="2"/>
  <p:tag name="KSO_WM_UNIT_ID" val="diagram20191587_2*i*2"/>
  <p:tag name="KSO_WM_TEMPLATE_CATEGORY" val="diagram"/>
  <p:tag name="KSO_WM_TEMPLATE_INDEX" val="20191587"/>
  <p:tag name="KSO_WM_UNIT_LAYERLEVEL" val="1"/>
  <p:tag name="KSO_WM_TAG_VERSION" val="1.0"/>
  <p:tag name="KSO_WM_BEAUTIFY_FLAG" val="#wm#"/>
  <p:tag name="KSO_WM_UNIT_FILL_FORE_SCHEMECOLOR_INDEX" val="6"/>
  <p:tag name="KSO_WM_UNIT_FILL_TYPE" val="1"/>
  <p:tag name="KSO_WM_UNIT_USESOURCEFORMAT_APPLY" val="1"/>
</p:tagLst>
</file>

<file path=ppt/tags/tag485.xml><?xml version="1.0" encoding="utf-8"?>
<p:tagLst xmlns:p="http://schemas.openxmlformats.org/presentationml/2006/main">
  <p:tag name="KSO_WM_UNIT_TIMELINE_IDINGROUP" val="5"/>
  <p:tag name="KSO_WM_UNIT_TIMELINE_EMPHASIS_ID" val="6"/>
  <p:tag name="KSO_WM_UNIT_ADJUSTLAYOUT_ID" val="27"/>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191587_2*m_h_i*1_2_3"/>
  <p:tag name="KSO_WM_TEMPLATE_CATEGORY" val="diagram"/>
  <p:tag name="KSO_WM_TEMPLATE_INDEX" val="20191587"/>
  <p:tag name="KSO_WM_UNIT_LAYERLEVEL" val="1_1_1"/>
  <p:tag name="KSO_WM_TAG_VERSION" val="1.0"/>
  <p:tag name="KSO_WM_BEAUTIFY_FLAG" val="#wm#"/>
  <p:tag name="KSO_WM_UNIT_USESOURCEFORMAT_APPLY" val="1"/>
</p:tagLst>
</file>

<file path=ppt/tags/tag486.xml><?xml version="1.0" encoding="utf-8"?>
<p:tagLst xmlns:p="http://schemas.openxmlformats.org/presentationml/2006/main">
  <p:tag name="REFSHAPE" val="1388927652"/>
</p:tagLst>
</file>

<file path=ppt/tags/tag487.xml><?xml version="1.0" encoding="utf-8"?>
<p:tagLst xmlns:p="http://schemas.openxmlformats.org/presentationml/2006/main">
  <p:tag name="REFSHAPE" val="1388926700"/>
</p:tagLst>
</file>

<file path=ppt/tags/tag488.xml><?xml version="1.0" encoding="utf-8"?>
<p:tagLst xmlns:p="http://schemas.openxmlformats.org/presentationml/2006/main">
  <p:tag name="REFSHAPE" val="1388927788"/>
</p:tagLst>
</file>

<file path=ppt/tags/tag48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i"/>
  <p:tag name="KSO_WM_UNIT_INDEX" val="1"/>
  <p:tag name="KSO_WM_UNIT_ID" val="crop20194958_1*i*1"/>
  <p:tag name="KSO_WM_TEMPLATE_CATEGORY" val="crop"/>
  <p:tag name="KSO_WM_TEMPLATE_INDEX" val="2019495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0.xml><?xml version="1.0" encoding="utf-8"?>
<p:tagLst xmlns:p="http://schemas.openxmlformats.org/presentationml/2006/main">
  <p:tag name="KSO_WM_UNIT_TIMELINE_IDINGROUP" val="6"/>
  <p:tag name="KSO_WM_UNIT_TIMELINE_EMPHASIS_ID" val="3"/>
  <p:tag name="KSO_WM_UNIT_ADJUSTLAYOUT_ID" val="48"/>
  <p:tag name="KSO_WM_UNIT_PRESET_TEXT" val="简单地描述该时间点发生的一些事件"/>
  <p:tag name="KSO_WM_UNIT_NOCLEAR" val="0"/>
  <p:tag name="KSO_WM_UNIT_VALUE" val="21"/>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1587_2*m_h_f*1_1_1"/>
  <p:tag name="KSO_WM_TEMPLATE_CATEGORY" val="diagram"/>
  <p:tag name="KSO_WM_TEMPLATE_INDEX" val="20191587"/>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491.xml><?xml version="1.0" encoding="utf-8"?>
<p:tagLst xmlns:p="http://schemas.openxmlformats.org/presentationml/2006/main">
  <p:tag name="KSO_WM_BEAUTIFY_FLAG" val="#wm#"/>
  <p:tag name="KSO_WM_TEMPLATE_CATEGORY" val="diagram"/>
  <p:tag name="KSO_WM_TEMPLATE_INDEX" val="20191587"/>
  <p:tag name="KSO_WM_SLIDE_TIMELINE_TYPE" val="start"/>
  <p:tag name="KSO_WM_SLIDE_MODEL_TYPE" val="timeline"/>
  <p:tag name="KSO_WM_SLIDE_TIMELINE_MINITEMS" val="2"/>
  <p:tag name="KSO_WM_SLIDE_TIMELINE_MAXITEMS" val="2"/>
  <p:tag name="KSO_WM_SLIDE_CONSTRAINT" val="%7b%22slideConstraint%22%3a%7b%22seriesAreas%22%3a%5b%5d%2c%22singleAreas%22%3a%5b%7b%22shapes%22%3a%5b8%5d%2c%22serialConstraintIndex%22%3a-1%2c%22areatextmark%22%3a0%2c%22pictureprocessmark%22%3a0%7d%5d%7d%7d"/>
  <p:tag name="KSO_WM_SLIDE_ID" val="diagram20191587_2"/>
  <p:tag name="KSO_WM_TEMPLATE_SUBCATEGORY" val="0"/>
  <p:tag name="KSO_WM_SLIDE_TYPE" val="text"/>
  <p:tag name="KSO_WM_SLIDE_SUBTYPE" val="diag"/>
  <p:tag name="KSO_WM_SLIDE_ITEM_CNT" val="2"/>
  <p:tag name="KSO_WM_SLIDE_INDEX" val="2"/>
  <p:tag name="KSO_WM_SLIDE_SIZE" val="445.025*391.017"/>
  <p:tag name="KSO_WM_SLIDE_POSITION" val="83.05*152.085"/>
  <p:tag name="KSO_WM_DIAGRAM_GROUP_CODE" val="m1-1"/>
  <p:tag name="KSO_WM_SLIDE_DIAGTYPE" val="m"/>
  <p:tag name="KSO_WM_TAG_VERSION" val="1.0"/>
  <p:tag name="KSO_WM_SLIDE_LAYOUT" val="a_d_m"/>
  <p:tag name="KSO_WM_SLIDE_LAYOUT_CNT" val="1_1_1"/>
  <p:tag name="KSO_WM_SPECIAL_SOURCE" val="bdnull"/>
</p:tagLst>
</file>

<file path=ppt/tags/tag492.xml><?xml version="1.0" encoding="utf-8"?>
<p:tagLst xmlns:p="http://schemas.openxmlformats.org/presentationml/2006/main">
  <p:tag name="REFSHAPE" val="-1913197956"/>
</p:tagLst>
</file>

<file path=ppt/tags/tag493.xml><?xml version="1.0" encoding="utf-8"?>
<p:tagLst xmlns:p="http://schemas.openxmlformats.org/presentationml/2006/main">
  <p:tag name="REFSHAPE" val="-1913197820"/>
</p:tagLst>
</file>

<file path=ppt/tags/tag494.xml><?xml version="1.0" encoding="utf-8"?>
<p:tagLst xmlns:p="http://schemas.openxmlformats.org/presentationml/2006/main">
  <p:tag name="REFSHAPE" val="-1913200132"/>
</p:tagLst>
</file>

<file path=ppt/tags/tag495.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96.xml><?xml version="1.0" encoding="utf-8"?>
<p:tagLst xmlns:p="http://schemas.openxmlformats.org/presentationml/2006/main">
  <p:tag name="KSO_WM_TEMPLATE_CATEGORY" val="diagram"/>
  <p:tag name="KSO_WM_TEMPLATE_INDEX" val="20187990"/>
  <p:tag name="KSO_WM_UNIT_TYPE" val="l_h_i"/>
  <p:tag name="KSO_WM_UNIT_INDEX" val="1_1_2"/>
  <p:tag name="KSO_WM_UNIT_ID" val="diagram20187990_3*l_h_i*1_1_2"/>
  <p:tag name="KSO_WM_UNIT_LAYERLEVEL" val="1_1_1"/>
  <p:tag name="KSO_WM_UNIT_HIGHLIGHT" val="0"/>
  <p:tag name="KSO_WM_UNIT_COMPATIBLE" val="0"/>
  <p:tag name="KSO_WM_BEAUTIFY_FLAG" val="#wm#"/>
  <p:tag name="KSO_WM_TAG_VERSION" val="1.0"/>
  <p:tag name="KSO_WM_DIAGRAM_GROUP_CODE" val="l1-1"/>
  <p:tag name="KSO_WM_UNIT_DIAGRAM_ISNUMVISUAL" val="0"/>
  <p:tag name="KSO_WM_UNIT_DIAGRAM_ISREFERUNIT" val="0"/>
  <p:tag name="KSO_WM_UNIT_FILL_FORE_SCHEMECOLOR_INDEX" val="5"/>
  <p:tag name="KSO_WM_UNIT_FILL_TYPE" val="1"/>
  <p:tag name="KSO_WM_UNIT_TEXT_FILL_FORE_SCHEMECOLOR_INDEX" val="2"/>
  <p:tag name="KSO_WM_UNIT_TEXT_FILL_TYPE" val="1"/>
  <p:tag name="KSO_WM_UNIT_USESOURCEFORMAT_APPLY" val="1"/>
</p:tagLst>
</file>

<file path=ppt/tags/tag497.xml><?xml version="1.0" encoding="utf-8"?>
<p:tagLst xmlns:p="http://schemas.openxmlformats.org/presentationml/2006/main">
  <p:tag name="KSO_WM_TEMPLATE_CATEGORY" val="diagram"/>
  <p:tag name="KSO_WM_TEMPLATE_INDEX" val="20187990"/>
  <p:tag name="KSO_WM_UNIT_TYPE" val="l_h_i"/>
  <p:tag name="KSO_WM_UNIT_INDEX" val="1_1_1"/>
  <p:tag name="KSO_WM_UNIT_ID" val="diagram20187990_3*l_h_i*1_1_1"/>
  <p:tag name="KSO_WM_UNIT_LAYERLEVEL" val="1_1_1"/>
  <p:tag name="KSO_WM_UNIT_HIGHLIGHT" val="0"/>
  <p:tag name="KSO_WM_UNIT_COMPATIBLE" val="0"/>
  <p:tag name="KSO_WM_BEAUTIFY_FLAG" val="#wm#"/>
  <p:tag name="KSO_WM_TAG_VERSION" val="1.0"/>
  <p:tag name="KSO_WM_DIAGRAM_GROUP_CODE" val="l1-1"/>
  <p:tag name="KSO_WM_UNIT_DIAGRAM_ISNUMVISUAL" val="0"/>
  <p:tag name="KSO_WM_UNIT_DIAGRAM_ISREFERUNIT" val="0"/>
  <p:tag name="KSO_WM_UNIT_LINE_FORE_SCHEMECOLOR_INDEX" val="5"/>
  <p:tag name="KSO_WM_UNIT_LINE_FILL_TYPE" val="2"/>
  <p:tag name="KSO_WM_UNIT_TEXT_FILL_FORE_SCHEMECOLOR_INDEX" val="13"/>
  <p:tag name="KSO_WM_UNIT_TEXT_FILL_TYPE" val="1"/>
  <p:tag name="KSO_WM_UNIT_USESOURCEFORMAT_APPLY" val="1"/>
</p:tagLst>
</file>

<file path=ppt/tags/tag498.xml><?xml version="1.0" encoding="utf-8"?>
<p:tagLst xmlns:p="http://schemas.openxmlformats.org/presentationml/2006/main">
  <p:tag name="KSO_WM_UNIT_ISCONTENTSTITLE" val="0"/>
  <p:tag name="KSO_WM_UNIT_HIGHLIGHT" val="0"/>
  <p:tag name="KSO_WM_UNIT_COMPATIBLE" val="0"/>
  <p:tag name="KSO_WM_DIAGRAM_GROUP_CODE" val="l1-1"/>
  <p:tag name="KSO_WM_UNIT_TYPE" val="l_h_a"/>
  <p:tag name="KSO_WM_UNIT_INDEX" val="1_1_1"/>
  <p:tag name="KSO_WM_UNIT_ID" val="diagram20187990_3*l_h_a*1_1_1"/>
  <p:tag name="KSO_WM_TEMPLATE_CATEGORY" val="diagram"/>
  <p:tag name="KSO_WM_TEMPLATE_INDEX" val="20187990"/>
  <p:tag name="KSO_WM_UNIT_LAYERLEVEL" val="1_1_1"/>
  <p:tag name="KSO_WM_TAG_VERSION" val="1.0"/>
  <p:tag name="KSO_WM_BEAUTIFY_FLAG" val="#wm#"/>
  <p:tag name="KSO_WM_UNIT_PRESET_TEXT" val="添加标题"/>
  <p:tag name="KSO_WM_UNIT_VALUE" val="13"/>
  <p:tag name="KSO_WM_UNIT_DIAGRAM_ISNUMVISUAL" val="0"/>
  <p:tag name="KSO_WM_UNIT_DIAGRAM_ISREFERUNIT" val="0"/>
  <p:tag name="KSO_WM_UNIT_TEXT_FILL_FORE_SCHEMECOLOR_INDEX" val="14"/>
  <p:tag name="KSO_WM_UNIT_TEXT_FILL_TYPE" val="1"/>
  <p:tag name="KSO_WM_UNIT_USESOURCEFORMAT_APPLY" val="1"/>
</p:tagLst>
</file>

<file path=ppt/tags/tag499.xml><?xml version="1.0" encoding="utf-8"?>
<p:tagLst xmlns:p="http://schemas.openxmlformats.org/presentationml/2006/main">
  <p:tag name="KSO_WM_UNIT_HIGHLIGHT" val="0"/>
  <p:tag name="KSO_WM_UNIT_COMPATIBLE" val="0"/>
  <p:tag name="KSO_WM_DIAGRAM_GROUP_CODE" val="l1-1"/>
  <p:tag name="KSO_WM_UNIT_TYPE" val="l_h_f"/>
  <p:tag name="KSO_WM_UNIT_INDEX" val="1_1_1"/>
  <p:tag name="KSO_WM_UNIT_ID" val="diagram20187990_3*l_h_f*1_1_1"/>
  <p:tag name="KSO_WM_TEMPLATE_CATEGORY" val="diagram"/>
  <p:tag name="KSO_WM_TEMPLATE_INDEX" val="20187990"/>
  <p:tag name="KSO_WM_UNIT_LAYERLEVEL" val="1_1_1"/>
  <p:tag name="KSO_WM_TAG_VERSION" val="1.0"/>
  <p:tag name="KSO_WM_BEAUTIFY_FLAG" val="#wm#"/>
  <p:tag name="KSO_WM_UNIT_PRESET_TEXT" val="单击此处添加文本"/>
  <p:tag name="KSO_WM_UNIT_VALUE" val="30"/>
  <p:tag name="KSO_WM_UNIT_DIAGRAM_ISNUMVISUAL" val="0"/>
  <p:tag name="KSO_WM_UNIT_DIAGRAM_ISREFERUNIT" val="0"/>
  <p:tag name="KSO_WM_UNIT_TEXT_FILL_FORE_SCHEMECOLOR_INDEX" val="13"/>
  <p:tag name="KSO_WM_UNIT_TEXT_FILL_TYPE" val="1"/>
  <p:tag name="KSO_WM_UNIT_USESOURCEFORMAT_APPLY" val="1"/>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00.xml><?xml version="1.0" encoding="utf-8"?>
<p:tagLst xmlns:p="http://schemas.openxmlformats.org/presentationml/2006/main">
  <p:tag name="KSO_WM_TEMPLATE_CATEGORY" val="diagram"/>
  <p:tag name="KSO_WM_TEMPLATE_INDEX" val="20187990"/>
  <p:tag name="KSO_WM_UNIT_TYPE" val="l_h_i"/>
  <p:tag name="KSO_WM_UNIT_INDEX" val="1_2_2"/>
  <p:tag name="KSO_WM_UNIT_ID" val="diagram20187990_3*l_h_i*1_2_2"/>
  <p:tag name="KSO_WM_UNIT_LAYERLEVEL" val="1_1_1"/>
  <p:tag name="KSO_WM_UNIT_HIGHLIGHT" val="0"/>
  <p:tag name="KSO_WM_UNIT_COMPATIBLE" val="0"/>
  <p:tag name="KSO_WM_BEAUTIFY_FLAG" val="#wm#"/>
  <p:tag name="KSO_WM_TAG_VERSION" val="1.0"/>
  <p:tag name="KSO_WM_DIAGRAM_GROUP_CODE" val="l1-1"/>
  <p:tag name="KSO_WM_UNIT_DIAGRAM_ISNUMVISUAL" val="0"/>
  <p:tag name="KSO_WM_UNIT_DIAGRAM_ISREFERUNIT" val="0"/>
  <p:tag name="KSO_WM_UNIT_FILL_FORE_SCHEMECOLOR_INDEX" val="6"/>
  <p:tag name="KSO_WM_UNIT_FILL_TYPE" val="1"/>
  <p:tag name="KSO_WM_UNIT_TEXT_FILL_FORE_SCHEMECOLOR_INDEX" val="2"/>
  <p:tag name="KSO_WM_UNIT_TEXT_FILL_TYPE" val="1"/>
  <p:tag name="KSO_WM_UNIT_USESOURCEFORMAT_APPLY" val="1"/>
</p:tagLst>
</file>

<file path=ppt/tags/tag501.xml><?xml version="1.0" encoding="utf-8"?>
<p:tagLst xmlns:p="http://schemas.openxmlformats.org/presentationml/2006/main">
  <p:tag name="KSO_WM_TEMPLATE_CATEGORY" val="diagram"/>
  <p:tag name="KSO_WM_TEMPLATE_INDEX" val="20187990"/>
  <p:tag name="KSO_WM_UNIT_TYPE" val="l_h_i"/>
  <p:tag name="KSO_WM_UNIT_INDEX" val="1_2_1"/>
  <p:tag name="KSO_WM_UNIT_ID" val="diagram20187990_3*l_h_i*1_2_1"/>
  <p:tag name="KSO_WM_UNIT_LAYERLEVEL" val="1_1_1"/>
  <p:tag name="KSO_WM_UNIT_HIGHLIGHT" val="0"/>
  <p:tag name="KSO_WM_UNIT_COMPATIBLE" val="0"/>
  <p:tag name="KSO_WM_BEAUTIFY_FLAG" val="#wm#"/>
  <p:tag name="KSO_WM_TAG_VERSION" val="1.0"/>
  <p:tag name="KSO_WM_DIAGRAM_GROUP_CODE" val="l1-1"/>
  <p:tag name="KSO_WM_UNIT_DIAGRAM_ISNUMVISUAL" val="0"/>
  <p:tag name="KSO_WM_UNIT_DIAGRAM_ISREFERUNIT" val="0"/>
  <p:tag name="KSO_WM_UNIT_LINE_FORE_SCHEMECOLOR_INDEX" val="6"/>
  <p:tag name="KSO_WM_UNIT_LINE_FILL_TYPE" val="2"/>
  <p:tag name="KSO_WM_UNIT_TEXT_FILL_FORE_SCHEMECOLOR_INDEX" val="13"/>
  <p:tag name="KSO_WM_UNIT_TEXT_FILL_TYPE" val="1"/>
  <p:tag name="KSO_WM_UNIT_USESOURCEFORMAT_APPLY" val="1"/>
</p:tagLst>
</file>

<file path=ppt/tags/tag502.xml><?xml version="1.0" encoding="utf-8"?>
<p:tagLst xmlns:p="http://schemas.openxmlformats.org/presentationml/2006/main">
  <p:tag name="KSO_WM_UNIT_ISCONTENTSTITLE" val="0"/>
  <p:tag name="KSO_WM_UNIT_HIGHLIGHT" val="0"/>
  <p:tag name="KSO_WM_UNIT_COMPATIBLE" val="0"/>
  <p:tag name="KSO_WM_DIAGRAM_GROUP_CODE" val="l1-1"/>
  <p:tag name="KSO_WM_UNIT_TYPE" val="l_h_a"/>
  <p:tag name="KSO_WM_UNIT_INDEX" val="1_2_1"/>
  <p:tag name="KSO_WM_UNIT_ID" val="diagram20187990_3*l_h_a*1_2_1"/>
  <p:tag name="KSO_WM_TEMPLATE_CATEGORY" val="diagram"/>
  <p:tag name="KSO_WM_TEMPLATE_INDEX" val="20187990"/>
  <p:tag name="KSO_WM_UNIT_LAYERLEVEL" val="1_1_1"/>
  <p:tag name="KSO_WM_TAG_VERSION" val="1.0"/>
  <p:tag name="KSO_WM_BEAUTIFY_FLAG" val="#wm#"/>
  <p:tag name="KSO_WM_UNIT_PRESET_TEXT" val="添加标题"/>
  <p:tag name="KSO_WM_UNIT_VALUE" val="13"/>
  <p:tag name="KSO_WM_UNIT_DIAGRAM_ISNUMVISUAL" val="0"/>
  <p:tag name="KSO_WM_UNIT_DIAGRAM_ISREFERUNIT" val="0"/>
  <p:tag name="KSO_WM_UNIT_TEXT_FILL_FORE_SCHEMECOLOR_INDEX" val="14"/>
  <p:tag name="KSO_WM_UNIT_TEXT_FILL_TYPE" val="1"/>
  <p:tag name="KSO_WM_UNIT_USESOURCEFORMAT_APPLY" val="1"/>
</p:tagLst>
</file>

<file path=ppt/tags/tag503.xml><?xml version="1.0" encoding="utf-8"?>
<p:tagLst xmlns:p="http://schemas.openxmlformats.org/presentationml/2006/main">
  <p:tag name="KSO_WM_UNIT_HIGHLIGHT" val="0"/>
  <p:tag name="KSO_WM_UNIT_COMPATIBLE" val="0"/>
  <p:tag name="KSO_WM_DIAGRAM_GROUP_CODE" val="l1-1"/>
  <p:tag name="KSO_WM_UNIT_TYPE" val="l_h_f"/>
  <p:tag name="KSO_WM_UNIT_INDEX" val="1_2_1"/>
  <p:tag name="KSO_WM_UNIT_ID" val="diagram20187990_3*l_h_f*1_2_1"/>
  <p:tag name="KSO_WM_TEMPLATE_CATEGORY" val="diagram"/>
  <p:tag name="KSO_WM_TEMPLATE_INDEX" val="20187990"/>
  <p:tag name="KSO_WM_UNIT_LAYERLEVEL" val="1_1_1"/>
  <p:tag name="KSO_WM_TAG_VERSION" val="1.0"/>
  <p:tag name="KSO_WM_BEAUTIFY_FLAG" val="#wm#"/>
  <p:tag name="KSO_WM_UNIT_PRESET_TEXT" val="单击此处添加文本"/>
  <p:tag name="KSO_WM_UNIT_VALUE" val="30"/>
  <p:tag name="KSO_WM_UNIT_DIAGRAM_ISNUMVISUAL" val="0"/>
  <p:tag name="KSO_WM_UNIT_DIAGRAM_ISREFERUNIT" val="0"/>
  <p:tag name="KSO_WM_UNIT_TEXT_FILL_FORE_SCHEMECOLOR_INDEX" val="13"/>
  <p:tag name="KSO_WM_UNIT_TEXT_FILL_TYPE" val="1"/>
  <p:tag name="KSO_WM_UNIT_USESOURCEFORMAT_APPLY" val="1"/>
</p:tagLst>
</file>

<file path=ppt/tags/tag504.xml><?xml version="1.0" encoding="utf-8"?>
<p:tagLst xmlns:p="http://schemas.openxmlformats.org/presentationml/2006/main">
  <p:tag name="KSO_WM_TEMPLATE_CATEGORY" val="diagram"/>
  <p:tag name="KSO_WM_TEMPLATE_INDEX" val="20187990"/>
  <p:tag name="KSO_WM_UNIT_TYPE" val="l_h_i"/>
  <p:tag name="KSO_WM_UNIT_INDEX" val="1_3_2"/>
  <p:tag name="KSO_WM_UNIT_ID" val="diagram20187990_3*l_h_i*1_3_2"/>
  <p:tag name="KSO_WM_UNIT_LAYERLEVEL" val="1_1_1"/>
  <p:tag name="KSO_WM_UNIT_HIGHLIGHT" val="0"/>
  <p:tag name="KSO_WM_UNIT_COMPATIBLE" val="0"/>
  <p:tag name="KSO_WM_BEAUTIFY_FLAG" val="#wm#"/>
  <p:tag name="KSO_WM_TAG_VERSION" val="1.0"/>
  <p:tag name="KSO_WM_DIAGRAM_GROUP_CODE" val="l1-1"/>
  <p:tag name="KSO_WM_UNIT_DIAGRAM_ISNUMVISUAL" val="0"/>
  <p:tag name="KSO_WM_UNIT_DIAGRAM_ISREFERUNIT" val="0"/>
  <p:tag name="KSO_WM_UNIT_FILL_FORE_SCHEMECOLOR_INDEX" val="7"/>
  <p:tag name="KSO_WM_UNIT_FILL_TYPE" val="1"/>
  <p:tag name="KSO_WM_UNIT_TEXT_FILL_FORE_SCHEMECOLOR_INDEX" val="2"/>
  <p:tag name="KSO_WM_UNIT_TEXT_FILL_TYPE" val="1"/>
  <p:tag name="KSO_WM_UNIT_USESOURCEFORMAT_APPLY" val="1"/>
</p:tagLst>
</file>

<file path=ppt/tags/tag505.xml><?xml version="1.0" encoding="utf-8"?>
<p:tagLst xmlns:p="http://schemas.openxmlformats.org/presentationml/2006/main">
  <p:tag name="KSO_WM_TEMPLATE_CATEGORY" val="diagram"/>
  <p:tag name="KSO_WM_TEMPLATE_INDEX" val="20187990"/>
  <p:tag name="KSO_WM_UNIT_TYPE" val="l_h_i"/>
  <p:tag name="KSO_WM_UNIT_INDEX" val="1_3_1"/>
  <p:tag name="KSO_WM_UNIT_ID" val="diagram20187990_3*l_h_i*1_3_1"/>
  <p:tag name="KSO_WM_UNIT_LAYERLEVEL" val="1_1_1"/>
  <p:tag name="KSO_WM_UNIT_HIGHLIGHT" val="0"/>
  <p:tag name="KSO_WM_UNIT_COMPATIBLE" val="0"/>
  <p:tag name="KSO_WM_BEAUTIFY_FLAG" val="#wm#"/>
  <p:tag name="KSO_WM_TAG_VERSION" val="1.0"/>
  <p:tag name="KSO_WM_DIAGRAM_GROUP_CODE" val="l1-1"/>
  <p:tag name="KSO_WM_UNIT_DIAGRAM_ISNUMVISUAL" val="0"/>
  <p:tag name="KSO_WM_UNIT_DIAGRAM_ISREFERUNIT" val="0"/>
  <p:tag name="KSO_WM_UNIT_LINE_FORE_SCHEMECOLOR_INDEX" val="7"/>
  <p:tag name="KSO_WM_UNIT_LINE_FILL_TYPE" val="2"/>
  <p:tag name="KSO_WM_UNIT_TEXT_FILL_FORE_SCHEMECOLOR_INDEX" val="13"/>
  <p:tag name="KSO_WM_UNIT_TEXT_FILL_TYPE" val="1"/>
  <p:tag name="KSO_WM_UNIT_USESOURCEFORMAT_APPLY" val="1"/>
</p:tagLst>
</file>

<file path=ppt/tags/tag506.xml><?xml version="1.0" encoding="utf-8"?>
<p:tagLst xmlns:p="http://schemas.openxmlformats.org/presentationml/2006/main">
  <p:tag name="KSO_WM_UNIT_ISCONTENTSTITLE" val="0"/>
  <p:tag name="KSO_WM_UNIT_HIGHLIGHT" val="0"/>
  <p:tag name="KSO_WM_UNIT_COMPATIBLE" val="0"/>
  <p:tag name="KSO_WM_DIAGRAM_GROUP_CODE" val="l1-1"/>
  <p:tag name="KSO_WM_UNIT_TYPE" val="l_h_a"/>
  <p:tag name="KSO_WM_UNIT_INDEX" val="1_3_1"/>
  <p:tag name="KSO_WM_UNIT_ID" val="diagram20187990_3*l_h_a*1_3_1"/>
  <p:tag name="KSO_WM_TEMPLATE_CATEGORY" val="diagram"/>
  <p:tag name="KSO_WM_TEMPLATE_INDEX" val="20187990"/>
  <p:tag name="KSO_WM_UNIT_LAYERLEVEL" val="1_1_1"/>
  <p:tag name="KSO_WM_TAG_VERSION" val="1.0"/>
  <p:tag name="KSO_WM_BEAUTIFY_FLAG" val="#wm#"/>
  <p:tag name="KSO_WM_UNIT_PRESET_TEXT" val="添加标题"/>
  <p:tag name="KSO_WM_UNIT_VALUE" val="13"/>
  <p:tag name="KSO_WM_UNIT_DIAGRAM_ISNUMVISUAL" val="0"/>
  <p:tag name="KSO_WM_UNIT_DIAGRAM_ISREFERUNIT" val="0"/>
  <p:tag name="KSO_WM_UNIT_TEXT_FILL_FORE_SCHEMECOLOR_INDEX" val="14"/>
  <p:tag name="KSO_WM_UNIT_TEXT_FILL_TYPE" val="1"/>
  <p:tag name="KSO_WM_UNIT_USESOURCEFORMAT_APPLY" val="1"/>
</p:tagLst>
</file>

<file path=ppt/tags/tag507.xml><?xml version="1.0" encoding="utf-8"?>
<p:tagLst xmlns:p="http://schemas.openxmlformats.org/presentationml/2006/main">
  <p:tag name="KSO_WM_UNIT_HIGHLIGHT" val="0"/>
  <p:tag name="KSO_WM_UNIT_COMPATIBLE" val="0"/>
  <p:tag name="KSO_WM_DIAGRAM_GROUP_CODE" val="l1-1"/>
  <p:tag name="KSO_WM_UNIT_TYPE" val="l_h_f"/>
  <p:tag name="KSO_WM_UNIT_INDEX" val="1_3_1"/>
  <p:tag name="KSO_WM_UNIT_ID" val="diagram20187990_3*l_h_f*1_3_1"/>
  <p:tag name="KSO_WM_TEMPLATE_CATEGORY" val="diagram"/>
  <p:tag name="KSO_WM_TEMPLATE_INDEX" val="20187990"/>
  <p:tag name="KSO_WM_UNIT_LAYERLEVEL" val="1_1_1"/>
  <p:tag name="KSO_WM_TAG_VERSION" val="1.0"/>
  <p:tag name="KSO_WM_BEAUTIFY_FLAG" val="#wm#"/>
  <p:tag name="KSO_WM_UNIT_PRESET_TEXT" val="单击此处添加文本"/>
  <p:tag name="KSO_WM_UNIT_VALUE" val="30"/>
  <p:tag name="KSO_WM_UNIT_DIAGRAM_ISNUMVISUAL" val="0"/>
  <p:tag name="KSO_WM_UNIT_DIAGRAM_ISREFERUNIT" val="0"/>
  <p:tag name="KSO_WM_UNIT_TEXT_FILL_FORE_SCHEMECOLOR_INDEX" val="13"/>
  <p:tag name="KSO_WM_UNIT_TEXT_FILL_TYPE" val="1"/>
  <p:tag name="KSO_WM_UNIT_USESOURCEFORMAT_APPLY" val="1"/>
</p:tagLst>
</file>

<file path=ppt/tags/tag508.xml><?xml version="1.0" encoding="utf-8"?>
<p:tagLst xmlns:p="http://schemas.openxmlformats.org/presentationml/2006/main">
  <p:tag name="KSO_WM_BEAUTIFY_FLAG" val="#wm#"/>
  <p:tag name="KSO_WM_TEMPLATE_CATEGORY" val="custom"/>
  <p:tag name="KSO_WM_TEMPLATE_INDEX" val="20191204"/>
  <p:tag name="KSO_WM_SLIDE_ITEM_CNT" val="3"/>
  <p:tag name="KSO_WM_SPECIAL_SOURCE" val="bdnull"/>
</p:tagLst>
</file>

<file path=ppt/tags/tag509.xml><?xml version="1.0" encoding="utf-8"?>
<p:tagLst xmlns:p="http://schemas.openxmlformats.org/presentationml/2006/main">
  <p:tag name="KSO_WM_TAG_VERSION" val="1.0"/>
  <p:tag name="KSO_WM_SLIDE_ITEM_CNT" val="0"/>
  <p:tag name="KSO_WM_SLIDE_LAYOUT" val="a_b"/>
  <p:tag name="KSO_WM_SLIDE_LAYOUT_CNT" val="1_1"/>
  <p:tag name="KSO_WM_SLIDE_TYPE" val="sectionTitle"/>
  <p:tag name="KSO_WM_BEAUTIFY_FLAG" val="#wm#"/>
  <p:tag name="KSO_WM_COMBINE_RELATE_SLIDE_ID" val="background20176276_6"/>
  <p:tag name="KSO_WM_TEMPLATE_CATEGORY" val="custom"/>
  <p:tag name="KSO_WM_TEMPLATE_INDEX" val="20176766"/>
  <p:tag name="KSO_WM_SLIDE_ID" val="custom20176766_11"/>
  <p:tag name="KSO_WM_SLIDE_INDEX" val="11"/>
  <p:tag name="KSO_WM_TEMPLATE_SUBCATEGORY" val="0"/>
  <p:tag name="KSO_WM_SLIDE_SUBTYPE" val="pureTxt"/>
  <p:tag name="KSO_WM_SLIDE_ANIMATION_ID" val="3127450"/>
  <p:tag name="KSO_WM_SLIDE_ANIMATION_TYPE" val="0_9_1"/>
  <p:tag name="KSO_WM_SPECIAL_SOURCE" val="bdnull"/>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0.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11.xml><?xml version="1.0" encoding="utf-8"?>
<p:tagLst xmlns:p="http://schemas.openxmlformats.org/presentationml/2006/main">
  <p:tag name="KSO_WM_UNIT_PLACING_PICTURE_USER_VIEWPORT" val="{&quot;height&quot;:6843,&quot;width&quot;:7254}"/>
  <p:tag name="REFSHAPE" val="1008966892"/>
</p:tagLst>
</file>

<file path=ppt/tags/tag512.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13.xml><?xml version="1.0" encoding="utf-8"?>
<p:tagLst xmlns:p="http://schemas.openxmlformats.org/presentationml/2006/main">
  <p:tag name="KSO_WM_TAG_VERSION" val="1.0"/>
  <p:tag name="KSO_WM_TEMPLATE_CATEGORY" val="diagram"/>
  <p:tag name="KSO_WM_TEMPLATE_INDEX" val="20187904"/>
  <p:tag name="KSO_WM_UNIT_TYPE" val="i"/>
  <p:tag name="KSO_WM_UNIT_INDEX" val="20"/>
  <p:tag name="KSO_WM_UNIT_ID" val="diagram20187904_4*i*20"/>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14.xml><?xml version="1.0" encoding="utf-8"?>
<p:tagLst xmlns:p="http://schemas.openxmlformats.org/presentationml/2006/main">
  <p:tag name="KSO_WM_TAG_VERSION" val="1.0"/>
  <p:tag name="KSO_WM_TEMPLATE_CATEGORY" val="diagram"/>
  <p:tag name="KSO_WM_TEMPLATE_INDEX" val="20187904"/>
  <p:tag name="KSO_WM_UNIT_TYPE" val="i"/>
  <p:tag name="KSO_WM_UNIT_INDEX" val="9"/>
  <p:tag name="KSO_WM_UNIT_ID" val="diagram20187904_4*i*9"/>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15.xml><?xml version="1.0" encoding="utf-8"?>
<p:tagLst xmlns:p="http://schemas.openxmlformats.org/presentationml/2006/main">
  <p:tag name="KSO_WM_TAG_VERSION" val="1.0"/>
  <p:tag name="KSO_WM_TEMPLATE_CATEGORY" val="diagram"/>
  <p:tag name="KSO_WM_TEMPLATE_INDEX" val="20187904"/>
  <p:tag name="KSO_WM_UNIT_TYPE" val="i"/>
  <p:tag name="KSO_WM_UNIT_INDEX" val="8"/>
  <p:tag name="KSO_WM_UNIT_ID" val="diagram20187904_4*i*8"/>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16.xml><?xml version="1.0" encoding="utf-8"?>
<p:tagLst xmlns:p="http://schemas.openxmlformats.org/presentationml/2006/main">
  <p:tag name="KSO_WM_TAG_VERSION" val="1.0"/>
  <p:tag name="KSO_WM_TEMPLATE_CATEGORY" val="diagram"/>
  <p:tag name="KSO_WM_TEMPLATE_INDEX" val="20187904"/>
  <p:tag name="KSO_WM_UNIT_TYPE" val="i"/>
  <p:tag name="KSO_WM_UNIT_INDEX" val="7"/>
  <p:tag name="KSO_WM_UNIT_ID" val="diagram20187904_4*i*7"/>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17.xml><?xml version="1.0" encoding="utf-8"?>
<p:tagLst xmlns:p="http://schemas.openxmlformats.org/presentationml/2006/main">
  <p:tag name="KSO_WM_TAG_VERSION" val="1.0"/>
  <p:tag name="KSO_WM_TEMPLATE_CATEGORY" val="diagram"/>
  <p:tag name="KSO_WM_TEMPLATE_INDEX" val="20187904"/>
  <p:tag name="KSO_WM_UNIT_TYPE" val="i"/>
  <p:tag name="KSO_WM_UNIT_INDEX" val="6"/>
  <p:tag name="KSO_WM_UNIT_ID" val="diagram20187904_4*i*6"/>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18.xml><?xml version="1.0" encoding="utf-8"?>
<p:tagLst xmlns:p="http://schemas.openxmlformats.org/presentationml/2006/main">
  <p:tag name="KSO_WM_TAG_VERSION" val="1.0"/>
  <p:tag name="KSO_WM_TEMPLATE_CATEGORY" val="diagram"/>
  <p:tag name="KSO_WM_TEMPLATE_INDEX" val="20187904"/>
  <p:tag name="KSO_WM_UNIT_TYPE" val="i"/>
  <p:tag name="KSO_WM_UNIT_INDEX" val="5"/>
  <p:tag name="KSO_WM_UNIT_ID" val="diagram20187904_4*i*5"/>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19.xml><?xml version="1.0" encoding="utf-8"?>
<p:tagLst xmlns:p="http://schemas.openxmlformats.org/presentationml/2006/main">
  <p:tag name="KSO_WM_TAG_VERSION" val="1.0"/>
  <p:tag name="KSO_WM_TEMPLATE_CATEGORY" val="diagram"/>
  <p:tag name="KSO_WM_TEMPLATE_INDEX" val="20187904"/>
  <p:tag name="KSO_WM_UNIT_TYPE" val="i"/>
  <p:tag name="KSO_WM_UNIT_INDEX" val="4"/>
  <p:tag name="KSO_WM_UNIT_ID" val="diagram20187904_4*i*4"/>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0.xml><?xml version="1.0" encoding="utf-8"?>
<p:tagLst xmlns:p="http://schemas.openxmlformats.org/presentationml/2006/main">
  <p:tag name="KSO_WM_TAG_VERSION" val="1.0"/>
  <p:tag name="KSO_WM_TEMPLATE_CATEGORY" val="diagram"/>
  <p:tag name="KSO_WM_TEMPLATE_INDEX" val="20187904"/>
  <p:tag name="KSO_WM_UNIT_TYPE" val="i"/>
  <p:tag name="KSO_WM_UNIT_INDEX" val="3"/>
  <p:tag name="KSO_WM_UNIT_ID" val="diagram20187904_4*i*3"/>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21.xml><?xml version="1.0" encoding="utf-8"?>
<p:tagLst xmlns:p="http://schemas.openxmlformats.org/presentationml/2006/main">
  <p:tag name="KSO_WM_TAG_VERSION" val="1.0"/>
  <p:tag name="KSO_WM_TEMPLATE_CATEGORY" val="diagram"/>
  <p:tag name="KSO_WM_TEMPLATE_INDEX" val="20187904"/>
  <p:tag name="KSO_WM_UNIT_TYPE" val="i"/>
  <p:tag name="KSO_WM_UNIT_INDEX" val="2"/>
  <p:tag name="KSO_WM_UNIT_ID" val="diagram20187904_4*i*2"/>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22.xml><?xml version="1.0" encoding="utf-8"?>
<p:tagLst xmlns:p="http://schemas.openxmlformats.org/presentationml/2006/main">
  <p:tag name="KSO_WM_TAG_VERSION" val="1.0"/>
  <p:tag name="KSO_WM_TEMPLATE_CATEGORY" val="diagram"/>
  <p:tag name="KSO_WM_TEMPLATE_INDEX" val="20187904"/>
  <p:tag name="KSO_WM_UNIT_TYPE" val="i"/>
  <p:tag name="KSO_WM_UNIT_INDEX" val="19"/>
  <p:tag name="KSO_WM_UNIT_ID" val="diagram20187904_4*i*19"/>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23.xml><?xml version="1.0" encoding="utf-8"?>
<p:tagLst xmlns:p="http://schemas.openxmlformats.org/presentationml/2006/main">
  <p:tag name="KSO_WM_TAG_VERSION" val="1.0"/>
  <p:tag name="KSO_WM_TEMPLATE_CATEGORY" val="diagram"/>
  <p:tag name="KSO_WM_TEMPLATE_INDEX" val="20187904"/>
  <p:tag name="KSO_WM_UNIT_TYPE" val="i"/>
  <p:tag name="KSO_WM_UNIT_INDEX" val="18"/>
  <p:tag name="KSO_WM_UNIT_ID" val="diagram20187904_4*i*18"/>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24.xml><?xml version="1.0" encoding="utf-8"?>
<p:tagLst xmlns:p="http://schemas.openxmlformats.org/presentationml/2006/main">
  <p:tag name="KSO_WM_TAG_VERSION" val="1.0"/>
  <p:tag name="KSO_WM_TEMPLATE_CATEGORY" val="diagram"/>
  <p:tag name="KSO_WM_TEMPLATE_INDEX" val="20187904"/>
  <p:tag name="KSO_WM_UNIT_TYPE" val="i"/>
  <p:tag name="KSO_WM_UNIT_INDEX" val="17"/>
  <p:tag name="KSO_WM_UNIT_ID" val="diagram20187904_4*i*17"/>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25.xml><?xml version="1.0" encoding="utf-8"?>
<p:tagLst xmlns:p="http://schemas.openxmlformats.org/presentationml/2006/main">
  <p:tag name="KSO_WM_TAG_VERSION" val="1.0"/>
  <p:tag name="KSO_WM_TEMPLATE_CATEGORY" val="diagram"/>
  <p:tag name="KSO_WM_TEMPLATE_INDEX" val="20187904"/>
  <p:tag name="KSO_WM_UNIT_TYPE" val="i"/>
  <p:tag name="KSO_WM_UNIT_INDEX" val="16"/>
  <p:tag name="KSO_WM_UNIT_ID" val="diagram20187904_4*i*16"/>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26.xml><?xml version="1.0" encoding="utf-8"?>
<p:tagLst xmlns:p="http://schemas.openxmlformats.org/presentationml/2006/main">
  <p:tag name="KSO_WM_TAG_VERSION" val="1.0"/>
  <p:tag name="KSO_WM_TEMPLATE_CATEGORY" val="diagram"/>
  <p:tag name="KSO_WM_TEMPLATE_INDEX" val="20187904"/>
  <p:tag name="KSO_WM_UNIT_TYPE" val="i"/>
  <p:tag name="KSO_WM_UNIT_INDEX" val="15"/>
  <p:tag name="KSO_WM_UNIT_ID" val="diagram20187904_4*i*15"/>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27.xml><?xml version="1.0" encoding="utf-8"?>
<p:tagLst xmlns:p="http://schemas.openxmlformats.org/presentationml/2006/main">
  <p:tag name="KSO_WM_TAG_VERSION" val="1.0"/>
  <p:tag name="KSO_WM_TEMPLATE_CATEGORY" val="diagram"/>
  <p:tag name="KSO_WM_TEMPLATE_INDEX" val="20187904"/>
  <p:tag name="KSO_WM_UNIT_TYPE" val="i"/>
  <p:tag name="KSO_WM_UNIT_INDEX" val="14"/>
  <p:tag name="KSO_WM_UNIT_ID" val="diagram20187904_4*i*14"/>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28.xml><?xml version="1.0" encoding="utf-8"?>
<p:tagLst xmlns:p="http://schemas.openxmlformats.org/presentationml/2006/main">
  <p:tag name="KSO_WM_TAG_VERSION" val="1.0"/>
  <p:tag name="KSO_WM_TEMPLATE_CATEGORY" val="diagram"/>
  <p:tag name="KSO_WM_TEMPLATE_INDEX" val="20187904"/>
  <p:tag name="KSO_WM_UNIT_TYPE" val="i"/>
  <p:tag name="KSO_WM_UNIT_INDEX" val="13"/>
  <p:tag name="KSO_WM_UNIT_ID" val="diagram20187904_4*i*13"/>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29.xml><?xml version="1.0" encoding="utf-8"?>
<p:tagLst xmlns:p="http://schemas.openxmlformats.org/presentationml/2006/main">
  <p:tag name="KSO_WM_TAG_VERSION" val="1.0"/>
  <p:tag name="KSO_WM_TEMPLATE_CATEGORY" val="diagram"/>
  <p:tag name="KSO_WM_TEMPLATE_INDEX" val="20187904"/>
  <p:tag name="KSO_WM_UNIT_TYPE" val="i"/>
  <p:tag name="KSO_WM_UNIT_INDEX" val="12"/>
  <p:tag name="KSO_WM_UNIT_ID" val="diagram20187904_4*i*12"/>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0.xml><?xml version="1.0" encoding="utf-8"?>
<p:tagLst xmlns:p="http://schemas.openxmlformats.org/presentationml/2006/main">
  <p:tag name="KSO_WM_TAG_VERSION" val="1.0"/>
  <p:tag name="KSO_WM_TEMPLATE_CATEGORY" val="diagram"/>
  <p:tag name="KSO_WM_TEMPLATE_INDEX" val="20187904"/>
  <p:tag name="KSO_WM_UNIT_TYPE" val="i"/>
  <p:tag name="KSO_WM_UNIT_INDEX" val="11"/>
  <p:tag name="KSO_WM_UNIT_ID" val="diagram20187904_4*i*11"/>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31.xml><?xml version="1.0" encoding="utf-8"?>
<p:tagLst xmlns:p="http://schemas.openxmlformats.org/presentationml/2006/main">
  <p:tag name="KSO_WM_TAG_VERSION" val="1.0"/>
  <p:tag name="KSO_WM_TEMPLATE_CATEGORY" val="diagram"/>
  <p:tag name="KSO_WM_TEMPLATE_INDEX" val="20187904"/>
  <p:tag name="KSO_WM_UNIT_TYPE" val="i"/>
  <p:tag name="KSO_WM_UNIT_INDEX" val="10"/>
  <p:tag name="KSO_WM_UNIT_ID" val="diagram20187904_4*i*10"/>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32.xml><?xml version="1.0" encoding="utf-8"?>
<p:tagLst xmlns:p="http://schemas.openxmlformats.org/presentationml/2006/main">
  <p:tag name="KSO_WM_TAG_VERSION" val="1.0"/>
  <p:tag name="KSO_WM_TEMPLATE_CATEGORY" val="diagram"/>
  <p:tag name="KSO_WM_TEMPLATE_INDEX" val="20187904"/>
  <p:tag name="KSO_WM_UNIT_TYPE" val="i"/>
  <p:tag name="KSO_WM_UNIT_INDEX" val="1"/>
  <p:tag name="KSO_WM_UNIT_ID" val="diagram20187904_4*i*1"/>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LINE_FORE_SCHEMECOLOR_INDEX" val="13"/>
  <p:tag name="KSO_WM_UNIT_LINE_FILL_TYPE" val="2"/>
  <p:tag name="KSO_WM_UNIT_USESOURCEFORMAT_APPLY" val="1"/>
</p:tagLst>
</file>

<file path=ppt/tags/tag533.xml><?xml version="1.0" encoding="utf-8"?>
<p:tagLst xmlns:p="http://schemas.openxmlformats.org/presentationml/2006/main">
  <p:tag name="KSO_WM_TAG_VERSION" val="1.0"/>
  <p:tag name="KSO_WM_TEMPLATE_CATEGORY" val="diagram"/>
  <p:tag name="KSO_WM_TEMPLATE_INDEX" val="20187904"/>
  <p:tag name="KSO_WM_UNIT_TYPE" val="l_i"/>
  <p:tag name="KSO_WM_UNIT_INDEX" val="1_3"/>
  <p:tag name="KSO_WM_UNIT_ID" val="diagram20187904_4*l_i*1_3"/>
  <p:tag name="KSO_WM_UNIT_LAYERLEVEL" val="1_1"/>
  <p:tag name="KSO_WM_BEAUTIFY_FLAG" val="#wm#"/>
  <p:tag name="KSO_WM_UNIT_HIGHLIGHT" val="0"/>
  <p:tag name="KSO_WM_UNIT_COMPATIBLE" val="0"/>
  <p:tag name="KSO_WM_DIAGRAM_GROUP_CODE" val="l1-1"/>
  <p:tag name="KSO_WM_UNIT_DIAGRAM_ISNUMVISUAL" val="0"/>
  <p:tag name="KSO_WM_UNIT_DIAGRAM_ISREFERUNIT" val="0"/>
  <p:tag name="KSO_WM_UNIT_LINE_FORE_SCHEMECOLOR_INDEX" val="14"/>
  <p:tag name="KSO_WM_UNIT_LINE_FILL_TYPE" val="2"/>
  <p:tag name="KSO_WM_UNIT_USESOURCEFORMAT_APPLY" val="1"/>
</p:tagLst>
</file>

<file path=ppt/tags/tag534.xml><?xml version="1.0" encoding="utf-8"?>
<p:tagLst xmlns:p="http://schemas.openxmlformats.org/presentationml/2006/main">
  <p:tag name="KSO_WM_TAG_VERSION" val="1.0"/>
  <p:tag name="KSO_WM_TEMPLATE_CATEGORY" val="diagram"/>
  <p:tag name="KSO_WM_TEMPLATE_INDEX" val="20187904"/>
  <p:tag name="KSO_WM_UNIT_TYPE" val="l_h_f"/>
  <p:tag name="KSO_WM_UNIT_INDEX" val="1_1_1"/>
  <p:tag name="KSO_WM_UNIT_ID" val="diagram20187904_4*l_h_f*1_1_1"/>
  <p:tag name="KSO_WM_UNIT_LAYERLEVEL" val="1_1_1"/>
  <p:tag name="KSO_WM_UNIT_VALUE" val="54"/>
  <p:tag name="KSO_WM_UNIT_HIGHLIGHT" val="0"/>
  <p:tag name="KSO_WM_UNIT_COMPATIBLE" val="0"/>
  <p:tag name="KSO_WM_BEAUTIFY_FLAG" val="#wm#"/>
  <p:tag name="KSO_WM_UNIT_PRESET_TEXT" val="单击此处添加文本具体内容，简明扼要的阐述您的观点。"/>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35.xml><?xml version="1.0" encoding="utf-8"?>
<p:tagLst xmlns:p="http://schemas.openxmlformats.org/presentationml/2006/main">
  <p:tag name="KSO_WM_TAG_VERSION" val="1.0"/>
  <p:tag name="KSO_WM_TEMPLATE_CATEGORY" val="diagram"/>
  <p:tag name="KSO_WM_TEMPLATE_INDEX" val="20187904"/>
  <p:tag name="KSO_WM_UNIT_TYPE" val="l_h_i"/>
  <p:tag name="KSO_WM_UNIT_INDEX" val="1_1_2"/>
  <p:tag name="KSO_WM_UNIT_ID" val="diagram20187904_4*l_h_i*1_1_2"/>
  <p:tag name="KSO_WM_UNIT_LAYERLEVEL" val="1_1_1"/>
  <p:tag name="KSO_WM_BEAUTIFY_FLAG" val="#wm#"/>
  <p:tag name="KSO_WM_UNIT_HIGHLIGHT" val="0"/>
  <p:tag name="KSO_WM_UNIT_COMPATIBLE" val="0"/>
  <p:tag name="KSO_WM_DIAGRAM_GROUP_CODE" val="l1-1"/>
  <p:tag name="KSO_WM_UNIT_DIAGRAM_ISNUMVISUAL" val="0"/>
  <p:tag name="KSO_WM_UNIT_DIAGRAM_ISREFERUNIT" val="0"/>
  <p:tag name="KSO_WM_UNIT_FILL_FORE_SCHEMECOLOR_INDEX" val="5"/>
  <p:tag name="KSO_WM_UNIT_FILL_TYPE" val="1"/>
  <p:tag name="KSO_WM_UNIT_TEXT_FILL_FORE_SCHEMECOLOR_INDEX" val="2"/>
  <p:tag name="KSO_WM_UNIT_TEXT_FILL_TYPE" val="1"/>
  <p:tag name="KSO_WM_UNIT_USESOURCEFORMAT_APPLY" val="1"/>
</p:tagLst>
</file>

<file path=ppt/tags/tag536.xml><?xml version="1.0" encoding="utf-8"?>
<p:tagLst xmlns:p="http://schemas.openxmlformats.org/presentationml/2006/main">
  <p:tag name="KSO_WM_TAG_VERSION" val="1.0"/>
  <p:tag name="KSO_WM_TEMPLATE_CATEGORY" val="diagram"/>
  <p:tag name="KSO_WM_TEMPLATE_INDEX" val="20187904"/>
  <p:tag name="KSO_WM_UNIT_TYPE" val="l_h_f"/>
  <p:tag name="KSO_WM_UNIT_INDEX" val="1_4_1"/>
  <p:tag name="KSO_WM_UNIT_ID" val="diagram20187904_4*l_h_f*1_4_1"/>
  <p:tag name="KSO_WM_UNIT_LAYERLEVEL" val="1_1_1"/>
  <p:tag name="KSO_WM_UNIT_VALUE" val="54"/>
  <p:tag name="KSO_WM_UNIT_HIGHLIGHT" val="0"/>
  <p:tag name="KSO_WM_UNIT_COMPATIBLE" val="0"/>
  <p:tag name="KSO_WM_BEAUTIFY_FLAG" val="#wm#"/>
  <p:tag name="KSO_WM_UNIT_PRESET_TEXT" val="单击此处添加文本具体内容，简明扼要的阐述您的观点。"/>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37.xml><?xml version="1.0" encoding="utf-8"?>
<p:tagLst xmlns:p="http://schemas.openxmlformats.org/presentationml/2006/main">
  <p:tag name="KSO_WM_TAG_VERSION" val="1.0"/>
  <p:tag name="KSO_WM_TEMPLATE_CATEGORY" val="diagram"/>
  <p:tag name="KSO_WM_TEMPLATE_INDEX" val="20187904"/>
  <p:tag name="KSO_WM_UNIT_TYPE" val="l_h_i"/>
  <p:tag name="KSO_WM_UNIT_INDEX" val="1_4_2"/>
  <p:tag name="KSO_WM_UNIT_ID" val="diagram20187904_4*l_h_i*1_4_2"/>
  <p:tag name="KSO_WM_UNIT_LAYERLEVEL" val="1_1_1"/>
  <p:tag name="KSO_WM_BEAUTIFY_FLAG" val="#wm#"/>
  <p:tag name="KSO_WM_UNIT_HIGHLIGHT" val="0"/>
  <p:tag name="KSO_WM_UNIT_COMPATIBLE" val="0"/>
  <p:tag name="KSO_WM_DIAGRAM_GROUP_CODE" val="l1-1"/>
  <p:tag name="KSO_WM_UNIT_DIAGRAM_ISNUMVISUAL" val="0"/>
  <p:tag name="KSO_WM_UNIT_DIAGRAM_ISREFERUNIT" val="0"/>
  <p:tag name="KSO_WM_UNIT_FILL_FORE_SCHEMECOLOR_INDEX" val="7"/>
  <p:tag name="KSO_WM_UNIT_FILL_TYPE" val="1"/>
  <p:tag name="KSO_WM_UNIT_TEXT_FILL_FORE_SCHEMECOLOR_INDEX" val="7"/>
  <p:tag name="KSO_WM_UNIT_TEXT_FILL_TYPE" val="1"/>
  <p:tag name="KSO_WM_UNIT_USESOURCEFORMAT_APPLY" val="1"/>
</p:tagLst>
</file>

<file path=ppt/tags/tag538.xml><?xml version="1.0" encoding="utf-8"?>
<p:tagLst xmlns:p="http://schemas.openxmlformats.org/presentationml/2006/main">
  <p:tag name="KSO_WM_TAG_VERSION" val="1.0"/>
  <p:tag name="KSO_WM_TEMPLATE_CATEGORY" val="diagram"/>
  <p:tag name="KSO_WM_TEMPLATE_INDEX" val="20187904"/>
  <p:tag name="KSO_WM_UNIT_TYPE" val="l_i"/>
  <p:tag name="KSO_WM_UNIT_INDEX" val="1_2"/>
  <p:tag name="KSO_WM_UNIT_ID" val="diagram20187904_4*l_i*1_2"/>
  <p:tag name="KSO_WM_UNIT_LAYERLEVEL" val="1_1"/>
  <p:tag name="KSO_WM_BEAUTIFY_FLAG" val="#wm#"/>
  <p:tag name="KSO_WM_UNIT_HIGHLIGHT" val="0"/>
  <p:tag name="KSO_WM_UNIT_COMPATIBLE" val="0"/>
  <p:tag name="KSO_WM_DIAGRAM_GROUP_CODE" val="l1-1"/>
  <p:tag name="KSO_WM_UNIT_DIAGRAM_ISNUMVISUAL" val="0"/>
  <p:tag name="KSO_WM_UNIT_DIAGRAM_ISREFERUNIT" val="0"/>
  <p:tag name="KSO_WM_UNIT_LINE_FORE_SCHEMECOLOR_INDEX" val="14"/>
  <p:tag name="KSO_WM_UNIT_LINE_FILL_TYPE" val="2"/>
  <p:tag name="KSO_WM_UNIT_USESOURCEFORMAT_APPLY" val="1"/>
</p:tagLst>
</file>

<file path=ppt/tags/tag539.xml><?xml version="1.0" encoding="utf-8"?>
<p:tagLst xmlns:p="http://schemas.openxmlformats.org/presentationml/2006/main">
  <p:tag name="KSO_WM_TAG_VERSION" val="1.0"/>
  <p:tag name="KSO_WM_TEMPLATE_CATEGORY" val="diagram"/>
  <p:tag name="KSO_WM_TEMPLATE_INDEX" val="20187904"/>
  <p:tag name="KSO_WM_UNIT_TYPE" val="l_h_f"/>
  <p:tag name="KSO_WM_UNIT_INDEX" val="1_2_1"/>
  <p:tag name="KSO_WM_UNIT_ID" val="diagram20187904_4*l_h_f*1_2_1"/>
  <p:tag name="KSO_WM_UNIT_LAYERLEVEL" val="1_1_1"/>
  <p:tag name="KSO_WM_UNIT_VALUE" val="54"/>
  <p:tag name="KSO_WM_UNIT_HIGHLIGHT" val="0"/>
  <p:tag name="KSO_WM_UNIT_COMPATIBLE" val="0"/>
  <p:tag name="KSO_WM_BEAUTIFY_FLAG" val="#wm#"/>
  <p:tag name="KSO_WM_UNIT_PRESET_TEXT" val="单击此处添加文本具体内容，简明扼要的阐述您的观点。"/>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0.xml><?xml version="1.0" encoding="utf-8"?>
<p:tagLst xmlns:p="http://schemas.openxmlformats.org/presentationml/2006/main">
  <p:tag name="KSO_WM_TAG_VERSION" val="1.0"/>
  <p:tag name="KSO_WM_TEMPLATE_CATEGORY" val="diagram"/>
  <p:tag name="KSO_WM_TEMPLATE_INDEX" val="20187904"/>
  <p:tag name="KSO_WM_UNIT_TYPE" val="l_h_i"/>
  <p:tag name="KSO_WM_UNIT_INDEX" val="1_2_2"/>
  <p:tag name="KSO_WM_UNIT_ID" val="diagram20187904_4*l_h_i*1_2_2"/>
  <p:tag name="KSO_WM_UNIT_LAYERLEVEL" val="1_1_1"/>
  <p:tag name="KSO_WM_BEAUTIFY_FLAG" val="#wm#"/>
  <p:tag name="KSO_WM_UNIT_HIGHLIGHT" val="0"/>
  <p:tag name="KSO_WM_UNIT_COMPATIBLE" val="0"/>
  <p:tag name="KSO_WM_DIAGRAM_GROUP_CODE" val="l1-1"/>
  <p:tag name="KSO_WM_UNIT_DIAGRAM_ISNUMVISUAL" val="0"/>
  <p:tag name="KSO_WM_UNIT_DIAGRAM_ISREFERUNIT" val="0"/>
  <p:tag name="KSO_WM_UNIT_FILL_FORE_SCHEMECOLOR_INDEX" val="6"/>
  <p:tag name="KSO_WM_UNIT_FILL_TYPE" val="1"/>
  <p:tag name="KSO_WM_UNIT_TEXT_FILL_FORE_SCHEMECOLOR_INDEX" val="2"/>
  <p:tag name="KSO_WM_UNIT_TEXT_FILL_TYPE" val="1"/>
  <p:tag name="KSO_WM_UNIT_USESOURCEFORMAT_APPLY" val="1"/>
</p:tagLst>
</file>

<file path=ppt/tags/tag541.xml><?xml version="1.0" encoding="utf-8"?>
<p:tagLst xmlns:p="http://schemas.openxmlformats.org/presentationml/2006/main">
  <p:tag name="KSO_WM_TAG_VERSION" val="1.0"/>
  <p:tag name="KSO_WM_TEMPLATE_CATEGORY" val="diagram"/>
  <p:tag name="KSO_WM_TEMPLATE_INDEX" val="20187904"/>
  <p:tag name="KSO_WM_UNIT_TYPE" val="l_h_f"/>
  <p:tag name="KSO_WM_UNIT_INDEX" val="1_5_1"/>
  <p:tag name="KSO_WM_UNIT_ID" val="diagram20187904_4*l_h_f*1_5_1"/>
  <p:tag name="KSO_WM_UNIT_LAYERLEVEL" val="1_1_1"/>
  <p:tag name="KSO_WM_UNIT_VALUE" val="54"/>
  <p:tag name="KSO_WM_UNIT_HIGHLIGHT" val="0"/>
  <p:tag name="KSO_WM_UNIT_COMPATIBLE" val="0"/>
  <p:tag name="KSO_WM_BEAUTIFY_FLAG" val="#wm#"/>
  <p:tag name="KSO_WM_UNIT_PRESET_TEXT" val="单击此处添加文本具体内容，简明扼要的阐述您的观点。"/>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42.xml><?xml version="1.0" encoding="utf-8"?>
<p:tagLst xmlns:p="http://schemas.openxmlformats.org/presentationml/2006/main">
  <p:tag name="KSO_WM_TAG_VERSION" val="1.0"/>
  <p:tag name="KSO_WM_TEMPLATE_CATEGORY" val="diagram"/>
  <p:tag name="KSO_WM_TEMPLATE_INDEX" val="20187904"/>
  <p:tag name="KSO_WM_UNIT_TYPE" val="l_h_i"/>
  <p:tag name="KSO_WM_UNIT_INDEX" val="1_5_2"/>
  <p:tag name="KSO_WM_UNIT_ID" val="diagram20187904_4*l_h_i*1_5_2"/>
  <p:tag name="KSO_WM_UNIT_LAYERLEVEL" val="1_1_1"/>
  <p:tag name="KSO_WM_BEAUTIFY_FLAG" val="#wm#"/>
  <p:tag name="KSO_WM_UNIT_HIGHLIGHT" val="0"/>
  <p:tag name="KSO_WM_UNIT_COMPATIBLE" val="0"/>
  <p:tag name="KSO_WM_DIAGRAM_GROUP_CODE" val="l1-1"/>
  <p:tag name="KSO_WM_UNIT_DIAGRAM_ISNUMVISUAL" val="0"/>
  <p:tag name="KSO_WM_UNIT_DIAGRAM_ISREFERUNIT" val="0"/>
  <p:tag name="KSO_WM_UNIT_FILL_FORE_SCHEMECOLOR_INDEX" val="8"/>
  <p:tag name="KSO_WM_UNIT_FILL_TYPE" val="1"/>
  <p:tag name="KSO_WM_UNIT_TEXT_FILL_FORE_SCHEMECOLOR_INDEX" val="2"/>
  <p:tag name="KSO_WM_UNIT_TEXT_FILL_TYPE" val="1"/>
  <p:tag name="KSO_WM_UNIT_USESOURCEFORMAT_APPLY" val="1"/>
</p:tagLst>
</file>

<file path=ppt/tags/tag543.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44.xml><?xml version="1.0" encoding="utf-8"?>
<p:tagLst xmlns:p="http://schemas.openxmlformats.org/presentationml/2006/main">
  <p:tag name="KSO_WM_BEAUTIFY_FLAG" val="#wm#"/>
  <p:tag name="KSO_WM_TEMPLATE_CATEGORY" val="custom"/>
  <p:tag name="KSO_WM_TEMPLATE_INDEX" val="20202616"/>
  <p:tag name="KSO_WM_SLIDE_ITEM_CNT" val="4"/>
  <p:tag name="KSO_WM_SPECIAL_SOURCE" val="bdnull"/>
</p:tagLst>
</file>

<file path=ppt/tags/tag545.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46.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47.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48.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49.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50.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51.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52.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53.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54.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55.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56.xml><?xml version="1.0" encoding="utf-8"?>
<p:tagLst xmlns:p="http://schemas.openxmlformats.org/presentationml/2006/main">
  <p:tag name="REFSHAPE" val="-1913197956"/>
</p:tagLst>
</file>

<file path=ppt/tags/tag557.xml><?xml version="1.0" encoding="utf-8"?>
<p:tagLst xmlns:p="http://schemas.openxmlformats.org/presentationml/2006/main">
  <p:tag name="REFSHAPE" val="-1913197820"/>
</p:tagLst>
</file>

<file path=ppt/tags/tag558.xml><?xml version="1.0" encoding="utf-8"?>
<p:tagLst xmlns:p="http://schemas.openxmlformats.org/presentationml/2006/main">
  <p:tag name="REFSHAPE" val="-1913200132"/>
</p:tagLst>
</file>

<file path=ppt/tags/tag5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790_4*l_h_i*1_1_1"/>
  <p:tag name="KSO_WM_TEMPLATE_CATEGORY" val="diagram"/>
  <p:tag name="KSO_WM_TEMPLATE_INDEX" val="790"/>
  <p:tag name="KSO_WM_UNIT_LAYERLEVEL" val="1_1_1"/>
  <p:tag name="KSO_WM_TAG_VERSION" val="1.0"/>
  <p:tag name="KSO_WM_BEAUTIFY_FLAG" val="#wm#"/>
  <p:tag name="KSO_WM_UNIT_FILL_FORE_SCHEMECOLOR_INDEX" val="14"/>
  <p:tag name="KSO_WM_UNIT_FILL_TYPE" val="1"/>
  <p:tag name="KSO_WM_UNIT_TEXT_FILL_FORE_SCHEMECOLOR_INDEX" val="5"/>
  <p:tag name="KSO_WM_UNIT_TEXT_FILL_TYPE" val="1"/>
  <p:tag name="KSO_WM_UNIT_USESOURCEFORMAT_APPLY" val="1"/>
  <p:tag name="KSO_WM_UNIT_DIAGRAM_SCHEMECOLOR_ID" val="4"/>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6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790_4*l_h_i*1_1_2"/>
  <p:tag name="KSO_WM_TEMPLATE_CATEGORY" val="diagram"/>
  <p:tag name="KSO_WM_TEMPLATE_INDEX" val="790"/>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 name="KSO_WM_UNIT_USESOURCEFORMAT_APPLY" val="1"/>
  <p:tag name="KSO_WM_UNIT_DIAGRAM_SCHEMECOLOR_ID" val="4"/>
</p:tagLst>
</file>

<file path=ppt/tags/tag561.xml><?xml version="1.0" encoding="utf-8"?>
<p:tagLst xmlns:p="http://schemas.openxmlformats.org/presentationml/2006/main">
  <p:tag name="KSO_WM_UNIT_NOCLEAR" val="0"/>
  <p:tag name="KSO_WM_UNIT_VALUE" val="42"/>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790_4*l_h_f*1_1_1"/>
  <p:tag name="KSO_WM_TEMPLATE_CATEGORY" val="diagram"/>
  <p:tag name="KSO_WM_TEMPLATE_INDEX" val="790"/>
  <p:tag name="KSO_WM_UNIT_LAYERLEVEL" val="1_1_1"/>
  <p:tag name="KSO_WM_TAG_VERSION" val="1.0"/>
  <p:tag name="KSO_WM_BEAUTIFY_FLAG" val="#wm#"/>
  <p:tag name="KSO_WM_UNIT_PRESET_TEXT" val="单击此处添加文本具体内容"/>
  <p:tag name="KSO_WM_UNIT_TEXT_FILL_FORE_SCHEMECOLOR_INDEX" val="14"/>
  <p:tag name="KSO_WM_UNIT_TEXT_FILL_TYPE" val="1"/>
  <p:tag name="KSO_WM_UNIT_USESOURCEFORMAT_APPLY" val="1"/>
  <p:tag name="KSO_WM_UNIT_DIAGRAM_SCHEMECOLOR_ID" val="4"/>
</p:tagLst>
</file>

<file path=ppt/tags/tag5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790_4*l_h_i*1_2_1"/>
  <p:tag name="KSO_WM_TEMPLATE_CATEGORY" val="diagram"/>
  <p:tag name="KSO_WM_TEMPLATE_INDEX" val="790"/>
  <p:tag name="KSO_WM_UNIT_LAYERLEVEL" val="1_1_1"/>
  <p:tag name="KSO_WM_TAG_VERSION" val="1.0"/>
  <p:tag name="KSO_WM_BEAUTIFY_FLAG" val="#wm#"/>
  <p:tag name="KSO_WM_UNIT_FILL_FORE_SCHEMECOLOR_INDEX" val="14"/>
  <p:tag name="KSO_WM_UNIT_FILL_TYPE" val="1"/>
  <p:tag name="KSO_WM_UNIT_TEXT_FILL_FORE_SCHEMECOLOR_INDEX" val="6"/>
  <p:tag name="KSO_WM_UNIT_TEXT_FILL_TYPE" val="1"/>
  <p:tag name="KSO_WM_UNIT_USESOURCEFORMAT_APPLY" val="1"/>
  <p:tag name="KSO_WM_UNIT_DIAGRAM_SCHEMECOLOR_ID" val="4"/>
</p:tagLst>
</file>

<file path=ppt/tags/tag5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790_4*l_h_i*1_2_2"/>
  <p:tag name="KSO_WM_TEMPLATE_CATEGORY" val="diagram"/>
  <p:tag name="KSO_WM_TEMPLATE_INDEX" val="790"/>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 name="KSO_WM_UNIT_USESOURCEFORMAT_APPLY" val="1"/>
  <p:tag name="KSO_WM_UNIT_DIAGRAM_SCHEMECOLOR_ID" val="4"/>
</p:tagLst>
</file>

<file path=ppt/tags/tag564.xml><?xml version="1.0" encoding="utf-8"?>
<p:tagLst xmlns:p="http://schemas.openxmlformats.org/presentationml/2006/main">
  <p:tag name="KSO_WM_UNIT_NOCLEAR" val="0"/>
  <p:tag name="KSO_WM_UNIT_VALUE" val="42"/>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790_4*l_h_f*1_2_1"/>
  <p:tag name="KSO_WM_TEMPLATE_CATEGORY" val="diagram"/>
  <p:tag name="KSO_WM_TEMPLATE_INDEX" val="790"/>
  <p:tag name="KSO_WM_UNIT_LAYERLEVEL" val="1_1_1"/>
  <p:tag name="KSO_WM_TAG_VERSION" val="1.0"/>
  <p:tag name="KSO_WM_BEAUTIFY_FLAG" val="#wm#"/>
  <p:tag name="KSO_WM_UNIT_PRESET_TEXT" val="单击此处添加文本具体内容"/>
  <p:tag name="KSO_WM_UNIT_TEXT_FILL_FORE_SCHEMECOLOR_INDEX" val="14"/>
  <p:tag name="KSO_WM_UNIT_TEXT_FILL_TYPE" val="1"/>
  <p:tag name="KSO_WM_UNIT_USESOURCEFORMAT_APPLY" val="1"/>
  <p:tag name="KSO_WM_UNIT_DIAGRAM_SCHEMECOLOR_ID" val="4"/>
</p:tagLst>
</file>

<file path=ppt/tags/tag5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790_4*l_h_i*1_3_1"/>
  <p:tag name="KSO_WM_TEMPLATE_CATEGORY" val="diagram"/>
  <p:tag name="KSO_WM_TEMPLATE_INDEX" val="790"/>
  <p:tag name="KSO_WM_UNIT_LAYERLEVEL" val="1_1_1"/>
  <p:tag name="KSO_WM_TAG_VERSION" val="1.0"/>
  <p:tag name="KSO_WM_BEAUTIFY_FLAG" val="#wm#"/>
  <p:tag name="KSO_WM_UNIT_FILL_FORE_SCHEMECOLOR_INDEX" val="14"/>
  <p:tag name="KSO_WM_UNIT_FILL_TYPE" val="1"/>
  <p:tag name="KSO_WM_UNIT_TEXT_FILL_FORE_SCHEMECOLOR_INDEX" val="7"/>
  <p:tag name="KSO_WM_UNIT_TEXT_FILL_TYPE" val="1"/>
  <p:tag name="KSO_WM_UNIT_USESOURCEFORMAT_APPLY" val="1"/>
  <p:tag name="KSO_WM_UNIT_DIAGRAM_SCHEMECOLOR_ID" val="4"/>
</p:tagLst>
</file>

<file path=ppt/tags/tag5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790_4*l_h_i*1_3_2"/>
  <p:tag name="KSO_WM_TEMPLATE_CATEGORY" val="diagram"/>
  <p:tag name="KSO_WM_TEMPLATE_INDEX" val="790"/>
  <p:tag name="KSO_WM_UNIT_LAYERLEVEL" val="1_1_1"/>
  <p:tag name="KSO_WM_TAG_VERSION" val="1.0"/>
  <p:tag name="KSO_WM_BEAUTIFY_FLAG" val="#wm#"/>
  <p:tag name="KSO_WM_UNIT_FILL_FORE_SCHEMECOLOR_INDEX" val="7"/>
  <p:tag name="KSO_WM_UNIT_FILL_TYPE" val="1"/>
  <p:tag name="KSO_WM_UNIT_TEXT_FILL_FORE_SCHEMECOLOR_INDEX" val="14"/>
  <p:tag name="KSO_WM_UNIT_TEXT_FILL_TYPE" val="1"/>
  <p:tag name="KSO_WM_UNIT_USESOURCEFORMAT_APPLY" val="1"/>
  <p:tag name="KSO_WM_UNIT_DIAGRAM_SCHEMECOLOR_ID" val="4"/>
</p:tagLst>
</file>

<file path=ppt/tags/tag567.xml><?xml version="1.0" encoding="utf-8"?>
<p:tagLst xmlns:p="http://schemas.openxmlformats.org/presentationml/2006/main">
  <p:tag name="KSO_WM_UNIT_NOCLEAR" val="0"/>
  <p:tag name="KSO_WM_UNIT_VALUE" val="42"/>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790_4*l_h_f*1_3_1"/>
  <p:tag name="KSO_WM_TEMPLATE_CATEGORY" val="diagram"/>
  <p:tag name="KSO_WM_TEMPLATE_INDEX" val="790"/>
  <p:tag name="KSO_WM_UNIT_LAYERLEVEL" val="1_1_1"/>
  <p:tag name="KSO_WM_TAG_VERSION" val="1.0"/>
  <p:tag name="KSO_WM_BEAUTIFY_FLAG" val="#wm#"/>
  <p:tag name="KSO_WM_UNIT_PRESET_TEXT" val="单击此处添加文本具体内容"/>
  <p:tag name="KSO_WM_UNIT_TEXT_FILL_FORE_SCHEMECOLOR_INDEX" val="14"/>
  <p:tag name="KSO_WM_UNIT_TEXT_FILL_TYPE" val="1"/>
  <p:tag name="KSO_WM_UNIT_USESOURCEFORMAT_APPLY" val="1"/>
  <p:tag name="KSO_WM_UNIT_DIAGRAM_SCHEMECOLOR_ID" val="4"/>
</p:tagLst>
</file>

<file path=ppt/tags/tag5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790_4*l_h_i*1_4_1"/>
  <p:tag name="KSO_WM_TEMPLATE_CATEGORY" val="diagram"/>
  <p:tag name="KSO_WM_TEMPLATE_INDEX" val="790"/>
  <p:tag name="KSO_WM_UNIT_LAYERLEVEL" val="1_1_1"/>
  <p:tag name="KSO_WM_TAG_VERSION" val="1.0"/>
  <p:tag name="KSO_WM_BEAUTIFY_FLAG" val="#wm#"/>
  <p:tag name="KSO_WM_UNIT_FILL_FORE_SCHEMECOLOR_INDEX" val="14"/>
  <p:tag name="KSO_WM_UNIT_FILL_TYPE" val="1"/>
  <p:tag name="KSO_WM_UNIT_TEXT_FILL_FORE_SCHEMECOLOR_INDEX" val="8"/>
  <p:tag name="KSO_WM_UNIT_TEXT_FILL_TYPE" val="1"/>
  <p:tag name="KSO_WM_UNIT_USESOURCEFORMAT_APPLY" val="1"/>
  <p:tag name="KSO_WM_UNIT_DIAGRAM_SCHEMECOLOR_ID" val="4"/>
</p:tagLst>
</file>

<file path=ppt/tags/tag5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790_4*l_h_i*1_4_2"/>
  <p:tag name="KSO_WM_TEMPLATE_CATEGORY" val="diagram"/>
  <p:tag name="KSO_WM_TEMPLATE_INDEX" val="790"/>
  <p:tag name="KSO_WM_UNIT_LAYERLEVEL" val="1_1_1"/>
  <p:tag name="KSO_WM_TAG_VERSION" val="1.0"/>
  <p:tag name="KSO_WM_BEAUTIFY_FLAG" val="#wm#"/>
  <p:tag name="KSO_WM_UNIT_FILL_FORE_SCHEMECOLOR_INDEX" val="8"/>
  <p:tag name="KSO_WM_UNIT_FILL_TYPE" val="1"/>
  <p:tag name="KSO_WM_UNIT_TEXT_FILL_FORE_SCHEMECOLOR_INDEX" val="14"/>
  <p:tag name="KSO_WM_UNIT_TEXT_FILL_TYPE" val="1"/>
  <p:tag name="KSO_WM_UNIT_USESOURCEFORMAT_APPLY" val="1"/>
  <p:tag name="KSO_WM_UNIT_DIAGRAM_SCHEMECOLOR_ID" val="4"/>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4"/>
  <p:tag name="KSO_WM_UNIT_LAYERLEVEL" val="1"/>
  <p:tag name="KSO_WM_TAG_VERSION" val="1.0"/>
  <p:tag name="KSO_WM_BEAUTIFY_FLAG" val="#wm#"/>
  <p:tag name="KSO_WM_UNIT_TYPE" val="i"/>
  <p:tag name="KSO_WM_UNIT_INDEX" val="4"/>
</p:tagLst>
</file>

<file path=ppt/tags/tag570.xml><?xml version="1.0" encoding="utf-8"?>
<p:tagLst xmlns:p="http://schemas.openxmlformats.org/presentationml/2006/main">
  <p:tag name="KSO_WM_UNIT_NOCLEAR" val="0"/>
  <p:tag name="KSO_WM_UNIT_VALUE" val="42"/>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790_4*l_h_f*1_4_1"/>
  <p:tag name="KSO_WM_TEMPLATE_CATEGORY" val="diagram"/>
  <p:tag name="KSO_WM_TEMPLATE_INDEX" val="790"/>
  <p:tag name="KSO_WM_UNIT_LAYERLEVEL" val="1_1_1"/>
  <p:tag name="KSO_WM_TAG_VERSION" val="1.0"/>
  <p:tag name="KSO_WM_BEAUTIFY_FLAG" val="#wm#"/>
  <p:tag name="KSO_WM_UNIT_PRESET_TEXT" val="单击此处添加文本具体内容"/>
  <p:tag name="KSO_WM_UNIT_TEXT_FILL_FORE_SCHEMECOLOR_INDEX" val="14"/>
  <p:tag name="KSO_WM_UNIT_TEXT_FILL_TYPE" val="1"/>
  <p:tag name="KSO_WM_UNIT_USESOURCEFORMAT_APPLY" val="1"/>
  <p:tag name="KSO_WM_UNIT_DIAGRAM_SCHEMECOLOR_ID" val="4"/>
</p:tagLst>
</file>

<file path=ppt/tags/tag5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790_4*l_h_i*1_5_1"/>
  <p:tag name="KSO_WM_TEMPLATE_CATEGORY" val="diagram"/>
  <p:tag name="KSO_WM_TEMPLATE_INDEX" val="790"/>
  <p:tag name="KSO_WM_UNIT_LAYERLEVEL" val="1_1_1"/>
  <p:tag name="KSO_WM_TAG_VERSION" val="1.0"/>
  <p:tag name="KSO_WM_BEAUTIFY_FLAG" val="#wm#"/>
  <p:tag name="KSO_WM_UNIT_FILL_FORE_SCHEMECOLOR_INDEX" val="14"/>
  <p:tag name="KSO_WM_UNIT_FILL_TYPE" val="1"/>
  <p:tag name="KSO_WM_UNIT_TEXT_FILL_FORE_SCHEMECOLOR_INDEX" val="9"/>
  <p:tag name="KSO_WM_UNIT_TEXT_FILL_TYPE" val="1"/>
  <p:tag name="KSO_WM_UNIT_USESOURCEFORMAT_APPLY" val="1"/>
  <p:tag name="KSO_WM_UNIT_DIAGRAM_SCHEMECOLOR_ID" val="4"/>
</p:tagLst>
</file>

<file path=ppt/tags/tag5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ID" val="diagram790_4*l_h_i*1_5_2"/>
  <p:tag name="KSO_WM_TEMPLATE_CATEGORY" val="diagram"/>
  <p:tag name="KSO_WM_TEMPLATE_INDEX" val="790"/>
  <p:tag name="KSO_WM_UNIT_LAYERLEVEL" val="1_1_1"/>
  <p:tag name="KSO_WM_TAG_VERSION" val="1.0"/>
  <p:tag name="KSO_WM_BEAUTIFY_FLAG" val="#wm#"/>
  <p:tag name="KSO_WM_UNIT_FILL_FORE_SCHEMECOLOR_INDEX" val="9"/>
  <p:tag name="KSO_WM_UNIT_FILL_TYPE" val="1"/>
  <p:tag name="KSO_WM_UNIT_TEXT_FILL_FORE_SCHEMECOLOR_INDEX" val="14"/>
  <p:tag name="KSO_WM_UNIT_TEXT_FILL_TYPE" val="1"/>
  <p:tag name="KSO_WM_UNIT_USESOURCEFORMAT_APPLY" val="1"/>
  <p:tag name="KSO_WM_UNIT_DIAGRAM_SCHEMECOLOR_ID" val="4"/>
</p:tagLst>
</file>

<file path=ppt/tags/tag573.xml><?xml version="1.0" encoding="utf-8"?>
<p:tagLst xmlns:p="http://schemas.openxmlformats.org/presentationml/2006/main">
  <p:tag name="KSO_WM_UNIT_NOCLEAR" val="0"/>
  <p:tag name="KSO_WM_UNIT_VALUE" val="42"/>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790_4*l_h_f*1_5_1"/>
  <p:tag name="KSO_WM_TEMPLATE_CATEGORY" val="diagram"/>
  <p:tag name="KSO_WM_TEMPLATE_INDEX" val="790"/>
  <p:tag name="KSO_WM_UNIT_LAYERLEVEL" val="1_1_1"/>
  <p:tag name="KSO_WM_TAG_VERSION" val="1.0"/>
  <p:tag name="KSO_WM_BEAUTIFY_FLAG" val="#wm#"/>
  <p:tag name="KSO_WM_UNIT_PRESET_TEXT" val="单击此处添加文本具体内容"/>
  <p:tag name="KSO_WM_UNIT_TEXT_FILL_FORE_SCHEMECOLOR_INDEX" val="14"/>
  <p:tag name="KSO_WM_UNIT_TEXT_FILL_TYPE" val="1"/>
  <p:tag name="KSO_WM_UNIT_USESOURCEFORMAT_APPLY" val="1"/>
  <p:tag name="KSO_WM_UNIT_DIAGRAM_SCHEMECOLOR_ID" val="4"/>
</p:tagLst>
</file>

<file path=ppt/tags/tag5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790_4*l_h_i*1_3_1"/>
  <p:tag name="KSO_WM_TEMPLATE_CATEGORY" val="diagram"/>
  <p:tag name="KSO_WM_TEMPLATE_INDEX" val="790"/>
  <p:tag name="KSO_WM_UNIT_LAYERLEVEL" val="1_1_1"/>
  <p:tag name="KSO_WM_TAG_VERSION" val="1.0"/>
  <p:tag name="KSO_WM_BEAUTIFY_FLAG" val="#wm#"/>
  <p:tag name="KSO_WM_UNIT_TEXT_FILL_FORE_SCHEMECOLOR_INDEX" val="7"/>
  <p:tag name="KSO_WM_UNIT_TEXT_FILL_TYPE" val="1"/>
  <p:tag name="KSO_WM_UNIT_USESOURCEFORMAT_APPLY" val="1"/>
  <p:tag name="KSO_WM_UNIT_DIAGRAM_SCHEMECOLOR_ID" val="4"/>
</p:tagLst>
</file>

<file path=ppt/tags/tag5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1"/>
  <p:tag name="KSO_WM_UNIT_ID" val="diagram790_4*l_h_i*1_4_1"/>
  <p:tag name="KSO_WM_TEMPLATE_CATEGORY" val="diagram"/>
  <p:tag name="KSO_WM_TEMPLATE_INDEX" val="790"/>
  <p:tag name="KSO_WM_UNIT_LAYERLEVEL" val="1_1_1"/>
  <p:tag name="KSO_WM_TAG_VERSION" val="1.0"/>
  <p:tag name="KSO_WM_BEAUTIFY_FLAG" val="#wm#"/>
  <p:tag name="KSO_WM_UNIT_TEXT_FILL_FORE_SCHEMECOLOR_INDEX" val="8"/>
  <p:tag name="KSO_WM_UNIT_TEXT_FILL_TYPE" val="1"/>
  <p:tag name="KSO_WM_UNIT_USESOURCEFORMAT_APPLY" val="1"/>
  <p:tag name="KSO_WM_UNIT_DIAGRAM_SCHEMECOLOR_ID" val="4"/>
</p:tagLst>
</file>

<file path=ppt/tags/tag5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5_1"/>
  <p:tag name="KSO_WM_UNIT_ID" val="diagram790_4*l_h_i*1_5_1"/>
  <p:tag name="KSO_WM_TEMPLATE_CATEGORY" val="diagram"/>
  <p:tag name="KSO_WM_TEMPLATE_INDEX" val="790"/>
  <p:tag name="KSO_WM_UNIT_LAYERLEVEL" val="1_1_1"/>
  <p:tag name="KSO_WM_TAG_VERSION" val="1.0"/>
  <p:tag name="KSO_WM_BEAUTIFY_FLAG" val="#wm#"/>
  <p:tag name="KSO_WM_UNIT_TEXT_FILL_FORE_SCHEMECOLOR_INDEX" val="9"/>
  <p:tag name="KSO_WM_UNIT_TEXT_FILL_TYPE" val="1"/>
  <p:tag name="KSO_WM_UNIT_USESOURCEFORMAT_APPLY" val="1"/>
  <p:tag name="KSO_WM_UNIT_DIAGRAM_SCHEMECOLOR_ID" val="4"/>
</p:tagLst>
</file>

<file path=ppt/tags/tag5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790_4*l_h_i*1_1_1"/>
  <p:tag name="KSO_WM_TEMPLATE_CATEGORY" val="diagram"/>
  <p:tag name="KSO_WM_TEMPLATE_INDEX" val="790"/>
  <p:tag name="KSO_WM_UNIT_LAYERLEVEL" val="1_1_1"/>
  <p:tag name="KSO_WM_TAG_VERSION" val="1.0"/>
  <p:tag name="KSO_WM_BEAUTIFY_FLAG" val="#wm#"/>
  <p:tag name="KSO_WM_UNIT_TEXT_FILL_FORE_SCHEMECOLOR_INDEX" val="5"/>
  <p:tag name="KSO_WM_UNIT_TEXT_FILL_TYPE" val="1"/>
  <p:tag name="KSO_WM_UNIT_USESOURCEFORMAT_APPLY" val="1"/>
  <p:tag name="KSO_WM_UNIT_DIAGRAM_SCHEMECOLOR_ID" val="4"/>
</p:tagLst>
</file>

<file path=ppt/tags/tag5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790_4*l_h_i*1_2_1"/>
  <p:tag name="KSO_WM_TEMPLATE_CATEGORY" val="diagram"/>
  <p:tag name="KSO_WM_TEMPLATE_INDEX" val="790"/>
  <p:tag name="KSO_WM_UNIT_LAYERLEVEL" val="1_1_1"/>
  <p:tag name="KSO_WM_TAG_VERSION" val="1.0"/>
  <p:tag name="KSO_WM_BEAUTIFY_FLAG" val="#wm#"/>
  <p:tag name="KSO_WM_UNIT_TEXT_FILL_FORE_SCHEMECOLOR_INDEX" val="6"/>
  <p:tag name="KSO_WM_UNIT_TEXT_FILL_TYPE" val="1"/>
  <p:tag name="KSO_WM_UNIT_USESOURCEFORMAT_APPLY" val="1"/>
  <p:tag name="KSO_WM_UNIT_DIAGRAM_SCHEMECOLOR_ID" val="4"/>
</p:tagLst>
</file>

<file path=ppt/tags/tag579.xml><?xml version="1.0" encoding="utf-8"?>
<p:tagLst xmlns:p="http://schemas.openxmlformats.org/presentationml/2006/main">
  <p:tag name="KSO_WM_BEAUTIFY_FLAG" val="#wm#"/>
  <p:tag name="KSO_WM_TEMPLATE_CATEGORY" val="custom"/>
  <p:tag name="KSO_WM_TEMPLATE_INDEX" val="20202616"/>
  <p:tag name="KSO_WM_SPECIAL_SOURCE" val="bdnull"/>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5"/>
  <p:tag name="KSO_WM_UNIT_LAYERLEVEL" val="1"/>
  <p:tag name="KSO_WM_TAG_VERSION" val="1.0"/>
  <p:tag name="KSO_WM_BEAUTIFY_FLAG" val="#wm#"/>
  <p:tag name="KSO_WM_UNIT_TYPE" val="i"/>
  <p:tag name="KSO_WM_UNIT_INDEX" val="5"/>
</p:tagLst>
</file>

<file path=ppt/tags/tag580.xml><?xml version="1.0" encoding="utf-8"?>
<p:tagLst xmlns:p="http://schemas.openxmlformats.org/presentationml/2006/main">
  <p:tag name="KSO_WM_TEMPLATE_CATEGORY" val="diagram"/>
  <p:tag name="KSO_WM_TEMPLATE_INDEX" val="20188729"/>
  <p:tag name="KSO_WM_UNIT_TYPE" val="n_h_h_i"/>
  <p:tag name="KSO_WM_UNIT_INDEX" val="1_2_1_1"/>
  <p:tag name="KSO_WM_UNIT_ID" val="diagram20188729_2*n_h_h_i*1_2_1_1"/>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1"/>
</p:tagLst>
</file>

<file path=ppt/tags/tag581.xml><?xml version="1.0" encoding="utf-8"?>
<p:tagLst xmlns:p="http://schemas.openxmlformats.org/presentationml/2006/main">
  <p:tag name="KSO_WM_TEMPLATE_CATEGORY" val="diagram"/>
  <p:tag name="KSO_WM_TEMPLATE_INDEX" val="20188729"/>
  <p:tag name="KSO_WM_UNIT_TYPE" val="n_h_h_i"/>
  <p:tag name="KSO_WM_UNIT_INDEX" val="1_2_1_2"/>
  <p:tag name="KSO_WM_UNIT_ID" val="diagram20188729_2*n_h_h_i*1_2_1_2"/>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TEXT_FILL_FORE_SCHEMECOLOR_INDEX" val="13"/>
  <p:tag name="KSO_WM_UNIT_TEXT_FILL_TYPE" val="1"/>
  <p:tag name="KSO_WM_UNIT_USESOURCEFORMAT_APPLY" val="1"/>
</p:tagLst>
</file>

<file path=ppt/tags/tag582.xml><?xml version="1.0" encoding="utf-8"?>
<p:tagLst xmlns:p="http://schemas.openxmlformats.org/presentationml/2006/main">
  <p:tag name="KSO_WM_TEMPLATE_CATEGORY" val="diagram"/>
  <p:tag name="KSO_WM_TEMPLATE_INDEX" val="20188729"/>
  <p:tag name="KSO_WM_UNIT_TYPE" val="n_h_h_a"/>
  <p:tag name="KSO_WM_UNIT_INDEX" val="1_2_1_1"/>
  <p:tag name="KSO_WM_UNIT_ID" val="diagram20188729_2*n_h_h_a*1_2_1_1"/>
  <p:tag name="KSO_WM_UNIT_LAYERLEVEL" val="1_1_1_1"/>
  <p:tag name="KSO_WM_UNIT_VALUE" val="8"/>
  <p:tag name="KSO_WM_UNIT_HIGHLIGHT" val="0"/>
  <p:tag name="KSO_WM_UNIT_COMPATIBLE" val="0"/>
  <p:tag name="KSO_WM_BEAUTIFY_FLAG" val="#wm#"/>
  <p:tag name="KSO_WM_TAG_VERSION" val="1.0"/>
  <p:tag name="KSO_WM_DIAGRAM_GROUP_CODE" val="n1-1"/>
  <p:tag name="KSO_WM_UNIT_PRESET_TEXT" val="单击此处添加标题"/>
  <p:tag name="KSO_WM_UNIT_ISCONTENTSTITLE" val="0"/>
  <p:tag name="KSO_WM_UNIT_NOCLEAR" val="0"/>
  <p:tag name="KSO_WM_UNIT_DIAGRAM_ISNUMVISUAL" val="0"/>
  <p:tag name="KSO_WM_UNIT_DIAGRAM_ISREFERUNIT" val="0"/>
  <p:tag name="KSO_WM_UNIT_TEXT_FILL_FORE_SCHEMECOLOR_INDEX" val="5"/>
  <p:tag name="KSO_WM_UNIT_TEXT_FILL_TYPE" val="1"/>
  <p:tag name="KSO_WM_UNIT_USESOURCEFORMAT_APPLY" val="1"/>
</p:tagLst>
</file>

<file path=ppt/tags/tag583.xml><?xml version="1.0" encoding="utf-8"?>
<p:tagLst xmlns:p="http://schemas.openxmlformats.org/presentationml/2006/main">
  <p:tag name="KSO_WM_TEMPLATE_CATEGORY" val="diagram"/>
  <p:tag name="KSO_WM_TEMPLATE_INDEX" val="20188729"/>
  <p:tag name="KSO_WM_UNIT_TYPE" val="n_h_h_i"/>
  <p:tag name="KSO_WM_UNIT_INDEX" val="1_2_2_1"/>
  <p:tag name="KSO_WM_UNIT_ID" val="diagram20188729_2*n_h_h_i*1_2_2_1"/>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3"/>
  <p:tag name="KSO_WM_UNIT_TEXT_FILL_TYPE" val="1"/>
  <p:tag name="KSO_WM_UNIT_USESOURCEFORMAT_APPLY" val="1"/>
</p:tagLst>
</file>

<file path=ppt/tags/tag584.xml><?xml version="1.0" encoding="utf-8"?>
<p:tagLst xmlns:p="http://schemas.openxmlformats.org/presentationml/2006/main">
  <p:tag name="KSO_WM_TEMPLATE_CATEGORY" val="diagram"/>
  <p:tag name="KSO_WM_TEMPLATE_INDEX" val="20188729"/>
  <p:tag name="KSO_WM_UNIT_TYPE" val="n_h_h_i"/>
  <p:tag name="KSO_WM_UNIT_INDEX" val="1_2_2_2"/>
  <p:tag name="KSO_WM_UNIT_ID" val="diagram20188729_2*n_h_h_i*1_2_2_2"/>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TEXT_FILL_FORE_SCHEMECOLOR_INDEX" val="13"/>
  <p:tag name="KSO_WM_UNIT_TEXT_FILL_TYPE" val="1"/>
  <p:tag name="KSO_WM_UNIT_USESOURCEFORMAT_APPLY" val="1"/>
</p:tagLst>
</file>

<file path=ppt/tags/tag585.xml><?xml version="1.0" encoding="utf-8"?>
<p:tagLst xmlns:p="http://schemas.openxmlformats.org/presentationml/2006/main">
  <p:tag name="KSO_WM_TEMPLATE_CATEGORY" val="diagram"/>
  <p:tag name="KSO_WM_TEMPLATE_INDEX" val="20188729"/>
  <p:tag name="KSO_WM_UNIT_TYPE" val="n_h_h_a"/>
  <p:tag name="KSO_WM_UNIT_INDEX" val="1_2_2_1"/>
  <p:tag name="KSO_WM_UNIT_ID" val="diagram20188729_2*n_h_h_a*1_2_2_1"/>
  <p:tag name="KSO_WM_UNIT_LAYERLEVEL" val="1_1_1_1"/>
  <p:tag name="KSO_WM_UNIT_VALUE" val="8"/>
  <p:tag name="KSO_WM_UNIT_HIGHLIGHT" val="0"/>
  <p:tag name="KSO_WM_UNIT_COMPATIBLE" val="0"/>
  <p:tag name="KSO_WM_BEAUTIFY_FLAG" val="#wm#"/>
  <p:tag name="KSO_WM_TAG_VERSION" val="1.0"/>
  <p:tag name="KSO_WM_DIAGRAM_GROUP_CODE" val="n1-1"/>
  <p:tag name="KSO_WM_UNIT_PRESET_TEXT" val="单击此处添加标题"/>
  <p:tag name="KSO_WM_UNIT_ISCONTENTSTITLE" val="0"/>
  <p:tag name="KSO_WM_UNIT_NOCLEAR" val="0"/>
  <p:tag name="KSO_WM_UNIT_DIAGRAM_ISNUMVISUAL" val="0"/>
  <p:tag name="KSO_WM_UNIT_DIAGRAM_ISREFERUNIT" val="0"/>
  <p:tag name="KSO_WM_UNIT_TEXT_FILL_FORE_SCHEMECOLOR_INDEX" val="6"/>
  <p:tag name="KSO_WM_UNIT_TEXT_FILL_TYPE" val="1"/>
  <p:tag name="KSO_WM_UNIT_USESOURCEFORMAT_APPLY" val="1"/>
</p:tagLst>
</file>

<file path=ppt/tags/tag586.xml><?xml version="1.0" encoding="utf-8"?>
<p:tagLst xmlns:p="http://schemas.openxmlformats.org/presentationml/2006/main">
  <p:tag name="KSO_WM_TEMPLATE_CATEGORY" val="diagram"/>
  <p:tag name="KSO_WM_TEMPLATE_INDEX" val="20188729"/>
  <p:tag name="KSO_WM_UNIT_TYPE" val="n_h_h_i"/>
  <p:tag name="KSO_WM_UNIT_INDEX" val="1_2_3_1"/>
  <p:tag name="KSO_WM_UNIT_ID" val="diagram20188729_2*n_h_h_i*1_2_3_1"/>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 name="KSO_WM_UNIT_USESOURCEFORMAT_APPLY" val="1"/>
</p:tagLst>
</file>

<file path=ppt/tags/tag587.xml><?xml version="1.0" encoding="utf-8"?>
<p:tagLst xmlns:p="http://schemas.openxmlformats.org/presentationml/2006/main">
  <p:tag name="KSO_WM_TEMPLATE_CATEGORY" val="diagram"/>
  <p:tag name="KSO_WM_TEMPLATE_INDEX" val="20188729"/>
  <p:tag name="KSO_WM_UNIT_TYPE" val="n_h_h_i"/>
  <p:tag name="KSO_WM_UNIT_INDEX" val="1_2_3_2"/>
  <p:tag name="KSO_WM_UNIT_ID" val="diagram20188729_2*n_h_h_i*1_2_3_2"/>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TEXT_FILL_FORE_SCHEMECOLOR_INDEX" val="13"/>
  <p:tag name="KSO_WM_UNIT_TEXT_FILL_TYPE" val="1"/>
  <p:tag name="KSO_WM_UNIT_USESOURCEFORMAT_APPLY" val="1"/>
</p:tagLst>
</file>

<file path=ppt/tags/tag588.xml><?xml version="1.0" encoding="utf-8"?>
<p:tagLst xmlns:p="http://schemas.openxmlformats.org/presentationml/2006/main">
  <p:tag name="KSO_WM_TEMPLATE_CATEGORY" val="diagram"/>
  <p:tag name="KSO_WM_TEMPLATE_INDEX" val="20188729"/>
  <p:tag name="KSO_WM_UNIT_TYPE" val="n_h_h_a"/>
  <p:tag name="KSO_WM_UNIT_INDEX" val="1_2_3_1"/>
  <p:tag name="KSO_WM_UNIT_ID" val="diagram20188729_2*n_h_h_a*1_2_3_1"/>
  <p:tag name="KSO_WM_UNIT_LAYERLEVEL" val="1_1_1_1"/>
  <p:tag name="KSO_WM_UNIT_VALUE" val="8"/>
  <p:tag name="KSO_WM_UNIT_HIGHLIGHT" val="0"/>
  <p:tag name="KSO_WM_UNIT_COMPATIBLE" val="0"/>
  <p:tag name="KSO_WM_BEAUTIFY_FLAG" val="#wm#"/>
  <p:tag name="KSO_WM_TAG_VERSION" val="1.0"/>
  <p:tag name="KSO_WM_DIAGRAM_GROUP_CODE" val="n1-1"/>
  <p:tag name="KSO_WM_UNIT_PRESET_TEXT" val="单击此处添加标题"/>
  <p:tag name="KSO_WM_UNIT_ISCONTENTSTITLE" val="0"/>
  <p:tag name="KSO_WM_UNIT_NOCLEAR" val="0"/>
  <p:tag name="KSO_WM_UNIT_DIAGRAM_ISNUMVISUAL" val="0"/>
  <p:tag name="KSO_WM_UNIT_DIAGRAM_ISREFERUNIT" val="0"/>
  <p:tag name="KSO_WM_UNIT_TEXT_FILL_FORE_SCHEMECOLOR_INDEX" val="7"/>
  <p:tag name="KSO_WM_UNIT_TEXT_FILL_TYPE" val="1"/>
  <p:tag name="KSO_WM_UNIT_USESOURCEFORMAT_APPLY" val="1"/>
</p:tagLst>
</file>

<file path=ppt/tags/tag589.xml><?xml version="1.0" encoding="utf-8"?>
<p:tagLst xmlns:p="http://schemas.openxmlformats.org/presentationml/2006/main">
  <p:tag name="KSO_WM_TEMPLATE_CATEGORY" val="diagram"/>
  <p:tag name="KSO_WM_TEMPLATE_INDEX" val="20188729"/>
  <p:tag name="KSO_WM_UNIT_TYPE" val="n_h_h_i"/>
  <p:tag name="KSO_WM_UNIT_INDEX" val="1_2_2_1"/>
  <p:tag name="KSO_WM_UNIT_ID" val="diagram20188729_2*n_h_h_i*1_2_2_1"/>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3"/>
  <p:tag name="KSO_WM_UNIT_TEXT_FILL_TYPE" val="1"/>
  <p:tag name="KSO_WM_UNIT_USESOURCEFORMAT_APPLY" val="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1"/>
  <p:tag name="KSO_WM_UNIT_LAYERLEVEL" val="1"/>
  <p:tag name="KSO_WM_TAG_VERSION" val="1.0"/>
  <p:tag name="KSO_WM_BEAUTIFY_FLAG" val="#wm#"/>
  <p:tag name="KSO_WM_UNIT_TYPE" val="i"/>
  <p:tag name="KSO_WM_UNIT_INDEX" val="1"/>
</p:tagLst>
</file>

<file path=ppt/tags/tag590.xml><?xml version="1.0" encoding="utf-8"?>
<p:tagLst xmlns:p="http://schemas.openxmlformats.org/presentationml/2006/main">
  <p:tag name="KSO_WM_TEMPLATE_CATEGORY" val="diagram"/>
  <p:tag name="KSO_WM_TEMPLATE_INDEX" val="20188729"/>
  <p:tag name="KSO_WM_UNIT_TYPE" val="n_h_h_i"/>
  <p:tag name="KSO_WM_UNIT_INDEX" val="1_2_2_2"/>
  <p:tag name="KSO_WM_UNIT_ID" val="diagram20188729_2*n_h_h_i*1_2_2_2"/>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TEXT_FILL_FORE_SCHEMECOLOR_INDEX" val="13"/>
  <p:tag name="KSO_WM_UNIT_TEXT_FILL_TYPE" val="1"/>
  <p:tag name="KSO_WM_UNIT_USESOURCEFORMAT_APPLY" val="1"/>
</p:tagLst>
</file>

<file path=ppt/tags/tag591.xml><?xml version="1.0" encoding="utf-8"?>
<p:tagLst xmlns:p="http://schemas.openxmlformats.org/presentationml/2006/main">
  <p:tag name="KSO_WM_TEMPLATE_CATEGORY" val="diagram"/>
  <p:tag name="KSO_WM_TEMPLATE_INDEX" val="20188729"/>
  <p:tag name="KSO_WM_UNIT_TYPE" val="n_h_h_a"/>
  <p:tag name="KSO_WM_UNIT_INDEX" val="1_2_2_1"/>
  <p:tag name="KSO_WM_UNIT_ID" val="diagram20188729_2*n_h_h_a*1_2_2_1"/>
  <p:tag name="KSO_WM_UNIT_LAYERLEVEL" val="1_1_1_1"/>
  <p:tag name="KSO_WM_UNIT_VALUE" val="8"/>
  <p:tag name="KSO_WM_UNIT_HIGHLIGHT" val="0"/>
  <p:tag name="KSO_WM_UNIT_COMPATIBLE" val="0"/>
  <p:tag name="KSO_WM_BEAUTIFY_FLAG" val="#wm#"/>
  <p:tag name="KSO_WM_TAG_VERSION" val="1.0"/>
  <p:tag name="KSO_WM_DIAGRAM_GROUP_CODE" val="n1-1"/>
  <p:tag name="KSO_WM_UNIT_PRESET_TEXT" val="单击此处添加标题"/>
  <p:tag name="KSO_WM_UNIT_ISCONTENTSTITLE" val="0"/>
  <p:tag name="KSO_WM_UNIT_NOCLEAR" val="0"/>
  <p:tag name="KSO_WM_UNIT_DIAGRAM_ISNUMVISUAL" val="0"/>
  <p:tag name="KSO_WM_UNIT_DIAGRAM_ISREFERUNIT" val="0"/>
  <p:tag name="KSO_WM_UNIT_TEXT_FILL_FORE_SCHEMECOLOR_INDEX" val="6"/>
  <p:tag name="KSO_WM_UNIT_TEXT_FILL_TYPE" val="1"/>
  <p:tag name="KSO_WM_UNIT_USESOURCEFORMAT_APPLY" val="1"/>
</p:tagLst>
</file>

<file path=ppt/tags/tag592.xml><?xml version="1.0" encoding="utf-8"?>
<p:tagLst xmlns:p="http://schemas.openxmlformats.org/presentationml/2006/main">
  <p:tag name="KSO_WM_TEMPLATE_CATEGORY" val="diagram"/>
  <p:tag name="KSO_WM_TEMPLATE_INDEX" val="20188729"/>
  <p:tag name="KSO_WM_UNIT_TYPE" val="n_h_h_i"/>
  <p:tag name="KSO_WM_UNIT_INDEX" val="1_2_1_3"/>
  <p:tag name="KSO_WM_UNIT_ID" val="diagram20188729_2*n_h_h_i*1_2_1_3"/>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1"/>
</p:tagLst>
</file>

<file path=ppt/tags/tag593.xml><?xml version="1.0" encoding="utf-8"?>
<p:tagLst xmlns:p="http://schemas.openxmlformats.org/presentationml/2006/main">
  <p:tag name="KSO_WM_TEMPLATE_CATEGORY" val="diagram"/>
  <p:tag name="KSO_WM_TEMPLATE_INDEX" val="20188729"/>
  <p:tag name="KSO_WM_UNIT_TYPE" val="n_h_i"/>
  <p:tag name="KSO_WM_UNIT_INDEX" val="1_1_1"/>
  <p:tag name="KSO_WM_UNIT_ID" val="diagram20188729_2*n_h_i*1_1_1"/>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2"/>
  <p:tag name="KSO_WM_UNIT_TEXT_FILL_TYPE" val="1"/>
  <p:tag name="KSO_WM_UNIT_USESOURCEFORMAT_APPLY" val="1"/>
</p:tagLst>
</file>

<file path=ppt/tags/tag594.xml><?xml version="1.0" encoding="utf-8"?>
<p:tagLst xmlns:p="http://schemas.openxmlformats.org/presentationml/2006/main">
  <p:tag name="KSO_WM_TEMPLATE_CATEGORY" val="diagram"/>
  <p:tag name="KSO_WM_TEMPLATE_INDEX" val="20188729"/>
  <p:tag name="KSO_WM_UNIT_TYPE" val="n_h_i"/>
  <p:tag name="KSO_WM_UNIT_INDEX" val="1_1_2"/>
  <p:tag name="KSO_WM_UNIT_ID" val="diagram20188729_2*n_h_i*1_1_2"/>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595.xml><?xml version="1.0" encoding="utf-8"?>
<p:tagLst xmlns:p="http://schemas.openxmlformats.org/presentationml/2006/main">
  <p:tag name="KSO_WM_TEMPLATE_CATEGORY" val="diagram"/>
  <p:tag name="KSO_WM_TEMPLATE_INDEX" val="20188729"/>
  <p:tag name="KSO_WM_UNIT_TYPE" val="n_h_i"/>
  <p:tag name="KSO_WM_UNIT_INDEX" val="1_1_3"/>
  <p:tag name="KSO_WM_UNIT_ID" val="diagram20188729_2*n_h_i*1_1_3"/>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596.xml><?xml version="1.0" encoding="utf-8"?>
<p:tagLst xmlns:p="http://schemas.openxmlformats.org/presentationml/2006/main">
  <p:tag name="KSO_WM_TEMPLATE_CATEGORY" val="diagram"/>
  <p:tag name="KSO_WM_TEMPLATE_INDEX" val="20188729"/>
  <p:tag name="KSO_WM_UNIT_TYPE" val="n_h_i"/>
  <p:tag name="KSO_WM_UNIT_INDEX" val="1_1_4"/>
  <p:tag name="KSO_WM_UNIT_ID" val="diagram20188729_2*n_h_i*1_1_4"/>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597.xml><?xml version="1.0" encoding="utf-8"?>
<p:tagLst xmlns:p="http://schemas.openxmlformats.org/presentationml/2006/main">
  <p:tag name="KSO_WM_TEMPLATE_CATEGORY" val="diagram"/>
  <p:tag name="KSO_WM_TEMPLATE_INDEX" val="20188729"/>
  <p:tag name="KSO_WM_UNIT_TYPE" val="n_h_i"/>
  <p:tag name="KSO_WM_UNIT_INDEX" val="1_1_5"/>
  <p:tag name="KSO_WM_UNIT_ID" val="diagram20188729_2*n_h_i*1_1_5"/>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598.xml><?xml version="1.0" encoding="utf-8"?>
<p:tagLst xmlns:p="http://schemas.openxmlformats.org/presentationml/2006/main">
  <p:tag name="KSO_WM_TEMPLATE_CATEGORY" val="diagram"/>
  <p:tag name="KSO_WM_TEMPLATE_INDEX" val="20188729"/>
  <p:tag name="KSO_WM_UNIT_TYPE" val="n_h_i"/>
  <p:tag name="KSO_WM_UNIT_INDEX" val="1_1_6"/>
  <p:tag name="KSO_WM_UNIT_ID" val="diagram20188729_2*n_h_i*1_1_6"/>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599.xml><?xml version="1.0" encoding="utf-8"?>
<p:tagLst xmlns:p="http://schemas.openxmlformats.org/presentationml/2006/main">
  <p:tag name="KSO_WM_TEMPLATE_CATEGORY" val="diagram"/>
  <p:tag name="KSO_WM_TEMPLATE_INDEX" val="20188729"/>
  <p:tag name="KSO_WM_UNIT_TYPE" val="n_h_i"/>
  <p:tag name="KSO_WM_UNIT_INDEX" val="1_1_7"/>
  <p:tag name="KSO_WM_UNIT_ID" val="diagram20188729_2*n_h_i*1_1_7"/>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BEAUTIFY_FLAG" val="#wm#"/>
  <p:tag name="KSO_WM_UNIT_TYPE" val="i"/>
  <p:tag name="KSO_WM_UNIT_INDEX" val="2"/>
</p:tagLst>
</file>

<file path=ppt/tags/tag600.xml><?xml version="1.0" encoding="utf-8"?>
<p:tagLst xmlns:p="http://schemas.openxmlformats.org/presentationml/2006/main">
  <p:tag name="KSO_WM_TEMPLATE_CATEGORY" val="diagram"/>
  <p:tag name="KSO_WM_TEMPLATE_INDEX" val="20188729"/>
  <p:tag name="KSO_WM_UNIT_TYPE" val="n_h_i"/>
  <p:tag name="KSO_WM_UNIT_INDEX" val="1_1_8"/>
  <p:tag name="KSO_WM_UNIT_ID" val="diagram20188729_2*n_h_i*1_1_8"/>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601.xml><?xml version="1.0" encoding="utf-8"?>
<p:tagLst xmlns:p="http://schemas.openxmlformats.org/presentationml/2006/main">
  <p:tag name="KSO_WM_TEMPLATE_CATEGORY" val="diagram"/>
  <p:tag name="KSO_WM_TEMPLATE_INDEX" val="20188729"/>
  <p:tag name="KSO_WM_UNIT_TYPE" val="n_h_i"/>
  <p:tag name="KSO_WM_UNIT_INDEX" val="1_1_9"/>
  <p:tag name="KSO_WM_UNIT_ID" val="diagram20188729_2*n_h_i*1_1_9"/>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602.xml><?xml version="1.0" encoding="utf-8"?>
<p:tagLst xmlns:p="http://schemas.openxmlformats.org/presentationml/2006/main">
  <p:tag name="KSO_WM_TEMPLATE_CATEGORY" val="diagram"/>
  <p:tag name="KSO_WM_TEMPLATE_INDEX" val="20188729"/>
  <p:tag name="KSO_WM_UNIT_TYPE" val="n_h_i"/>
  <p:tag name="KSO_WM_UNIT_INDEX" val="1_1_10"/>
  <p:tag name="KSO_WM_UNIT_ID" val="diagram20188729_2*n_h_i*1_1_10"/>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603.xml><?xml version="1.0" encoding="utf-8"?>
<p:tagLst xmlns:p="http://schemas.openxmlformats.org/presentationml/2006/main">
  <p:tag name="KSO_WM_TEMPLATE_CATEGORY" val="diagram"/>
  <p:tag name="KSO_WM_TEMPLATE_INDEX" val="20188729"/>
  <p:tag name="KSO_WM_UNIT_TYPE" val="n_h_i"/>
  <p:tag name="KSO_WM_UNIT_INDEX" val="1_1_11"/>
  <p:tag name="KSO_WM_UNIT_ID" val="diagram20188729_2*n_h_i*1_1_11"/>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604.xml><?xml version="1.0" encoding="utf-8"?>
<p:tagLst xmlns:p="http://schemas.openxmlformats.org/presentationml/2006/main">
  <p:tag name="KSO_WM_TEMPLATE_CATEGORY" val="diagram"/>
  <p:tag name="KSO_WM_TEMPLATE_INDEX" val="20188729"/>
  <p:tag name="KSO_WM_UNIT_TYPE" val="n_h_i"/>
  <p:tag name="KSO_WM_UNIT_INDEX" val="1_1_12"/>
  <p:tag name="KSO_WM_UNIT_ID" val="diagram20188729_2*n_h_i*1_1_12"/>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605.xml><?xml version="1.0" encoding="utf-8"?>
<p:tagLst xmlns:p="http://schemas.openxmlformats.org/presentationml/2006/main">
  <p:tag name="KSO_WM_TEMPLATE_CATEGORY" val="diagram"/>
  <p:tag name="KSO_WM_TEMPLATE_INDEX" val="20188729"/>
  <p:tag name="KSO_WM_UNIT_TYPE" val="n_h_i"/>
  <p:tag name="KSO_WM_UNIT_INDEX" val="1_1_13"/>
  <p:tag name="KSO_WM_UNIT_ID" val="diagram20188729_2*n_h_i*1_1_13"/>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606.xml><?xml version="1.0" encoding="utf-8"?>
<p:tagLst xmlns:p="http://schemas.openxmlformats.org/presentationml/2006/main">
  <p:tag name="KSO_WM_TEMPLATE_CATEGORY" val="diagram"/>
  <p:tag name="KSO_WM_TEMPLATE_INDEX" val="20188729"/>
  <p:tag name="KSO_WM_UNIT_TYPE" val="n_h_i"/>
  <p:tag name="KSO_WM_UNIT_INDEX" val="1_1_14"/>
  <p:tag name="KSO_WM_UNIT_ID" val="diagram20188729_2*n_h_i*1_1_14"/>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607.xml><?xml version="1.0" encoding="utf-8"?>
<p:tagLst xmlns:p="http://schemas.openxmlformats.org/presentationml/2006/main">
  <p:tag name="KSO_WM_TEMPLATE_CATEGORY" val="diagram"/>
  <p:tag name="KSO_WM_TEMPLATE_INDEX" val="20188729"/>
  <p:tag name="KSO_WM_UNIT_TYPE" val="n_h_i"/>
  <p:tag name="KSO_WM_UNIT_INDEX" val="1_1_15"/>
  <p:tag name="KSO_WM_UNIT_ID" val="diagram20188729_2*n_h_i*1_1_15"/>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608.xml><?xml version="1.0" encoding="utf-8"?>
<p:tagLst xmlns:p="http://schemas.openxmlformats.org/presentationml/2006/main">
  <p:tag name="KSO_WM_TEMPLATE_CATEGORY" val="diagram"/>
  <p:tag name="KSO_WM_TEMPLATE_INDEX" val="20188729"/>
  <p:tag name="KSO_WM_UNIT_TYPE" val="n_h_i"/>
  <p:tag name="KSO_WM_UNIT_INDEX" val="1_1_16"/>
  <p:tag name="KSO_WM_UNIT_ID" val="diagram20188729_2*n_h_i*1_1_16"/>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609.xml><?xml version="1.0" encoding="utf-8"?>
<p:tagLst xmlns:p="http://schemas.openxmlformats.org/presentationml/2006/main">
  <p:tag name="KSO_WM_TEMPLATE_CATEGORY" val="diagram"/>
  <p:tag name="KSO_WM_TEMPLATE_INDEX" val="20188729"/>
  <p:tag name="KSO_WM_UNIT_TYPE" val="n_h_i"/>
  <p:tag name="KSO_WM_UNIT_INDEX" val="1_1_17"/>
  <p:tag name="KSO_WM_UNIT_ID" val="diagram20188729_2*n_h_i*1_1_17"/>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3"/>
  <p:tag name="KSO_WM_UNIT_LAYERLEVEL" val="1"/>
  <p:tag name="KSO_WM_TAG_VERSION" val="1.0"/>
  <p:tag name="KSO_WM_BEAUTIFY_FLAG" val="#wm#"/>
  <p:tag name="KSO_WM_UNIT_TYPE" val="i"/>
  <p:tag name="KSO_WM_UNIT_INDEX" val="3"/>
</p:tagLst>
</file>

<file path=ppt/tags/tag610.xml><?xml version="1.0" encoding="utf-8"?>
<p:tagLst xmlns:p="http://schemas.openxmlformats.org/presentationml/2006/main">
  <p:tag name="KSO_WM_TEMPLATE_CATEGORY" val="diagram"/>
  <p:tag name="KSO_WM_TEMPLATE_INDEX" val="20188729"/>
  <p:tag name="KSO_WM_UNIT_TYPE" val="n_h_i"/>
  <p:tag name="KSO_WM_UNIT_INDEX" val="1_1_18"/>
  <p:tag name="KSO_WM_UNIT_ID" val="diagram20188729_2*n_h_i*1_1_18"/>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611.xml><?xml version="1.0" encoding="utf-8"?>
<p:tagLst xmlns:p="http://schemas.openxmlformats.org/presentationml/2006/main">
  <p:tag name="KSO_WM_TEMPLATE_CATEGORY" val="diagram"/>
  <p:tag name="KSO_WM_TEMPLATE_INDEX" val="20188729"/>
  <p:tag name="KSO_WM_UNIT_TYPE" val="n_h_i"/>
  <p:tag name="KSO_WM_UNIT_INDEX" val="1_1_19"/>
  <p:tag name="KSO_WM_UNIT_ID" val="diagram20188729_2*n_h_i*1_1_19"/>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612.xml><?xml version="1.0" encoding="utf-8"?>
<p:tagLst xmlns:p="http://schemas.openxmlformats.org/presentationml/2006/main">
  <p:tag name="KSO_WM_TEMPLATE_CATEGORY" val="diagram"/>
  <p:tag name="KSO_WM_TEMPLATE_INDEX" val="20188729"/>
  <p:tag name="KSO_WM_UNIT_TYPE" val="n_h_i"/>
  <p:tag name="KSO_WM_UNIT_INDEX" val="1_1_20"/>
  <p:tag name="KSO_WM_UNIT_ID" val="diagram20188729_2*n_h_i*1_1_20"/>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613.xml><?xml version="1.0" encoding="utf-8"?>
<p:tagLst xmlns:p="http://schemas.openxmlformats.org/presentationml/2006/main">
  <p:tag name="KSO_WM_TEMPLATE_CATEGORY" val="diagram"/>
  <p:tag name="KSO_WM_TEMPLATE_INDEX" val="20188729"/>
  <p:tag name="KSO_WM_UNIT_TYPE" val="n_h_i"/>
  <p:tag name="KSO_WM_UNIT_INDEX" val="1_1_21"/>
  <p:tag name="KSO_WM_UNIT_ID" val="diagram20188729_2*n_h_i*1_1_21"/>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614.xml><?xml version="1.0" encoding="utf-8"?>
<p:tagLst xmlns:p="http://schemas.openxmlformats.org/presentationml/2006/main">
  <p:tag name="KSO_WM_TEMPLATE_CATEGORY" val="diagram"/>
  <p:tag name="KSO_WM_TEMPLATE_INDEX" val="20188729"/>
  <p:tag name="KSO_WM_UNIT_TYPE" val="n_h_i"/>
  <p:tag name="KSO_WM_UNIT_INDEX" val="1_1_22"/>
  <p:tag name="KSO_WM_UNIT_ID" val="diagram20188729_2*n_h_i*1_1_22"/>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615.xml><?xml version="1.0" encoding="utf-8"?>
<p:tagLst xmlns:p="http://schemas.openxmlformats.org/presentationml/2006/main">
  <p:tag name="KSO_WM_TEMPLATE_CATEGORY" val="diagram"/>
  <p:tag name="KSO_WM_TEMPLATE_INDEX" val="20188729"/>
  <p:tag name="KSO_WM_UNIT_TYPE" val="n_h_i"/>
  <p:tag name="KSO_WM_UNIT_INDEX" val="1_1_23"/>
  <p:tag name="KSO_WM_UNIT_ID" val="diagram20188729_2*n_h_i*1_1_23"/>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616.xml><?xml version="1.0" encoding="utf-8"?>
<p:tagLst xmlns:p="http://schemas.openxmlformats.org/presentationml/2006/main">
  <p:tag name="KSO_WM_TEMPLATE_CATEGORY" val="diagram"/>
  <p:tag name="KSO_WM_TEMPLATE_INDEX" val="20188729"/>
  <p:tag name="KSO_WM_UNIT_TYPE" val="n_h_i"/>
  <p:tag name="KSO_WM_UNIT_INDEX" val="1_1_24"/>
  <p:tag name="KSO_WM_UNIT_ID" val="diagram20188729_2*n_h_i*1_1_24"/>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617.xml><?xml version="1.0" encoding="utf-8"?>
<p:tagLst xmlns:p="http://schemas.openxmlformats.org/presentationml/2006/main">
  <p:tag name="KSO_WM_TEMPLATE_CATEGORY" val="diagram"/>
  <p:tag name="KSO_WM_TEMPLATE_INDEX" val="20188729"/>
  <p:tag name="KSO_WM_UNIT_TYPE" val="n_h_i"/>
  <p:tag name="KSO_WM_UNIT_INDEX" val="1_1_25"/>
  <p:tag name="KSO_WM_UNIT_ID" val="diagram20188729_2*n_h_i*1_1_25"/>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618.xml><?xml version="1.0" encoding="utf-8"?>
<p:tagLst xmlns:p="http://schemas.openxmlformats.org/presentationml/2006/main">
  <p:tag name="KSO_WM_TEMPLATE_CATEGORY" val="diagram"/>
  <p:tag name="KSO_WM_TEMPLATE_INDEX" val="20188729"/>
  <p:tag name="KSO_WM_UNIT_TYPE" val="n_h_i"/>
  <p:tag name="KSO_WM_UNIT_INDEX" val="1_1_26"/>
  <p:tag name="KSO_WM_UNIT_ID" val="diagram20188729_2*n_h_i*1_1_26"/>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619.xml><?xml version="1.0" encoding="utf-8"?>
<p:tagLst xmlns:p="http://schemas.openxmlformats.org/presentationml/2006/main">
  <p:tag name="KSO_WM_TEMPLATE_CATEGORY" val="diagram"/>
  <p:tag name="KSO_WM_TEMPLATE_INDEX" val="20188729"/>
  <p:tag name="KSO_WM_UNIT_TYPE" val="n_h_i"/>
  <p:tag name="KSO_WM_UNIT_INDEX" val="1_1_27"/>
  <p:tag name="KSO_WM_UNIT_ID" val="diagram20188729_2*n_h_i*1_1_27"/>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20.xml><?xml version="1.0" encoding="utf-8"?>
<p:tagLst xmlns:p="http://schemas.openxmlformats.org/presentationml/2006/main">
  <p:tag name="KSO_WM_TEMPLATE_CATEGORY" val="diagram"/>
  <p:tag name="KSO_WM_TEMPLATE_INDEX" val="20188729"/>
  <p:tag name="KSO_WM_UNIT_TYPE" val="n_h_i"/>
  <p:tag name="KSO_WM_UNIT_INDEX" val="1_1_28"/>
  <p:tag name="KSO_WM_UNIT_ID" val="diagram20188729_2*n_h_i*1_1_28"/>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621.xml><?xml version="1.0" encoding="utf-8"?>
<p:tagLst xmlns:p="http://schemas.openxmlformats.org/presentationml/2006/main">
  <p:tag name="KSO_WM_TEMPLATE_CATEGORY" val="diagram"/>
  <p:tag name="KSO_WM_TEMPLATE_INDEX" val="20188729"/>
  <p:tag name="KSO_WM_UNIT_TYPE" val="n_h_i"/>
  <p:tag name="KSO_WM_UNIT_INDEX" val="1_1_29"/>
  <p:tag name="KSO_WM_UNIT_ID" val="diagram20188729_2*n_h_i*1_1_29"/>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622.xml><?xml version="1.0" encoding="utf-8"?>
<p:tagLst xmlns:p="http://schemas.openxmlformats.org/presentationml/2006/main">
  <p:tag name="KSO_WM_TEMPLATE_CATEGORY" val="diagram"/>
  <p:tag name="KSO_WM_TEMPLATE_INDEX" val="20188729"/>
  <p:tag name="KSO_WM_UNIT_TYPE" val="n_h_i"/>
  <p:tag name="KSO_WM_UNIT_INDEX" val="1_1_30"/>
  <p:tag name="KSO_WM_UNIT_ID" val="diagram20188729_2*n_h_i*1_1_30"/>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623.xml><?xml version="1.0" encoding="utf-8"?>
<p:tagLst xmlns:p="http://schemas.openxmlformats.org/presentationml/2006/main">
  <p:tag name="KSO_WM_TEMPLATE_CATEGORY" val="diagram"/>
  <p:tag name="KSO_WM_TEMPLATE_INDEX" val="20188729"/>
  <p:tag name="KSO_WM_UNIT_TYPE" val="n_h_i"/>
  <p:tag name="KSO_WM_UNIT_INDEX" val="1_1_31"/>
  <p:tag name="KSO_WM_UNIT_ID" val="diagram20188729_2*n_h_i*1_1_31"/>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624.xml><?xml version="1.0" encoding="utf-8"?>
<p:tagLst xmlns:p="http://schemas.openxmlformats.org/presentationml/2006/main">
  <p:tag name="KSO_WM_TEMPLATE_CATEGORY" val="diagram"/>
  <p:tag name="KSO_WM_TEMPLATE_INDEX" val="20188729"/>
  <p:tag name="KSO_WM_UNIT_TYPE" val="n_h_i"/>
  <p:tag name="KSO_WM_UNIT_INDEX" val="1_1_32"/>
  <p:tag name="KSO_WM_UNIT_ID" val="diagram20188729_2*n_h_i*1_1_32"/>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625.xml><?xml version="1.0" encoding="utf-8"?>
<p:tagLst xmlns:p="http://schemas.openxmlformats.org/presentationml/2006/main">
  <p:tag name="KSO_WM_TEMPLATE_CATEGORY" val="diagram"/>
  <p:tag name="KSO_WM_TEMPLATE_INDEX" val="20188729"/>
  <p:tag name="KSO_WM_UNIT_TYPE" val="n_h_i"/>
  <p:tag name="KSO_WM_UNIT_INDEX" val="1_1_33"/>
  <p:tag name="KSO_WM_UNIT_ID" val="diagram20188729_2*n_h_i*1_1_33"/>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626.xml><?xml version="1.0" encoding="utf-8"?>
<p:tagLst xmlns:p="http://schemas.openxmlformats.org/presentationml/2006/main">
  <p:tag name="KSO_WM_TEMPLATE_CATEGORY" val="diagram"/>
  <p:tag name="KSO_WM_TEMPLATE_INDEX" val="20188729"/>
  <p:tag name="KSO_WM_UNIT_TYPE" val="n_h_i"/>
  <p:tag name="KSO_WM_UNIT_INDEX" val="1_1_34"/>
  <p:tag name="KSO_WM_UNIT_ID" val="diagram20188729_2*n_h_i*1_1_34"/>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627.xml><?xml version="1.0" encoding="utf-8"?>
<p:tagLst xmlns:p="http://schemas.openxmlformats.org/presentationml/2006/main">
  <p:tag name="KSO_WM_TEMPLATE_CATEGORY" val="diagram"/>
  <p:tag name="KSO_WM_TEMPLATE_INDEX" val="20188729"/>
  <p:tag name="KSO_WM_UNIT_TYPE" val="n_h_i"/>
  <p:tag name="KSO_WM_UNIT_INDEX" val="1_1_35"/>
  <p:tag name="KSO_WM_UNIT_ID" val="diagram20188729_2*n_h_i*1_1_35"/>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628.xml><?xml version="1.0" encoding="utf-8"?>
<p:tagLst xmlns:p="http://schemas.openxmlformats.org/presentationml/2006/main">
  <p:tag name="KSO_WM_TEMPLATE_CATEGORY" val="diagram"/>
  <p:tag name="KSO_WM_TEMPLATE_INDEX" val="20188729"/>
  <p:tag name="KSO_WM_UNIT_TYPE" val="n_h_i"/>
  <p:tag name="KSO_WM_UNIT_INDEX" val="1_1_36"/>
  <p:tag name="KSO_WM_UNIT_ID" val="diagram20188729_2*n_h_i*1_1_36"/>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2"/>
  <p:tag name="KSO_WM_UNIT_TEXT_FILL_TYPE" val="1"/>
  <p:tag name="KSO_WM_UNIT_USESOURCEFORMAT_APPLY" val="1"/>
</p:tagLst>
</file>

<file path=ppt/tags/tag629.xml><?xml version="1.0" encoding="utf-8"?>
<p:tagLst xmlns:p="http://schemas.openxmlformats.org/presentationml/2006/main">
  <p:tag name="KSO_WM_TEMPLATE_CATEGORY" val="diagram"/>
  <p:tag name="KSO_WM_TEMPLATE_INDEX" val="20188729"/>
  <p:tag name="KSO_WM_UNIT_TYPE" val="n_h_h_x"/>
  <p:tag name="KSO_WM_UNIT_INDEX" val="1_2_1_1"/>
  <p:tag name="KSO_WM_UNIT_ID" val="diagram20188729_2*n_h_h_x*1_2_1_1"/>
  <p:tag name="KSO_WM_UNIT_LAYERLEVEL" val="1_1_1_1"/>
  <p:tag name="KSO_WM_BEAUTIFY_FLAG" val="#wm#"/>
  <p:tag name="KSO_WM_TAG_VERSION" val="1.0"/>
  <p:tag name="KSO_WM_DIAGRAM_GROUP_CODE" val="n1-1"/>
  <p:tag name="KSO_WM_UNIT_VALUE" val="115*148"/>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30.xml><?xml version="1.0" encoding="utf-8"?>
<p:tagLst xmlns:p="http://schemas.openxmlformats.org/presentationml/2006/main">
  <p:tag name="KSO_WM_TEMPLATE_CATEGORY" val="diagram"/>
  <p:tag name="KSO_WM_TEMPLATE_INDEX" val="20188729"/>
  <p:tag name="KSO_WM_UNIT_TYPE" val="n_h_h_i"/>
  <p:tag name="KSO_WM_UNIT_INDEX" val="1_2_3_3"/>
  <p:tag name="KSO_WM_UNIT_ID" val="diagram20188729_2*n_h_h_i*1_2_3_3"/>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 name="KSO_WM_UNIT_USESOURCEFORMAT_APPLY" val="1"/>
</p:tagLst>
</file>

<file path=ppt/tags/tag631.xml><?xml version="1.0" encoding="utf-8"?>
<p:tagLst xmlns:p="http://schemas.openxmlformats.org/presentationml/2006/main">
  <p:tag name="KSO_WM_TEMPLATE_CATEGORY" val="diagram"/>
  <p:tag name="KSO_WM_TEMPLATE_INDEX" val="20188729"/>
  <p:tag name="KSO_WM_UNIT_TYPE" val="n_h_h_x"/>
  <p:tag name="KSO_WM_UNIT_INDEX" val="1_2_3_1"/>
  <p:tag name="KSO_WM_UNIT_ID" val="diagram20188729_2*n_h_h_x*1_2_3_1"/>
  <p:tag name="KSO_WM_UNIT_LAYERLEVEL" val="1_1_1_1"/>
  <p:tag name="KSO_WM_BEAUTIFY_FLAG" val="#wm#"/>
  <p:tag name="KSO_WM_TAG_VERSION" val="1.0"/>
  <p:tag name="KSO_WM_DIAGRAM_GROUP_CODE" val="n1-1"/>
  <p:tag name="KSO_WM_UNIT_VALUE" val="137*148"/>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Lst>
</file>

<file path=ppt/tags/tag632.xml><?xml version="1.0" encoding="utf-8"?>
<p:tagLst xmlns:p="http://schemas.openxmlformats.org/presentationml/2006/main">
  <p:tag name="KSO_WM_TEMPLATE_CATEGORY" val="diagram"/>
  <p:tag name="KSO_WM_TEMPLATE_INDEX" val="20188729"/>
  <p:tag name="KSO_WM_UNIT_TYPE" val="n_h_h_i"/>
  <p:tag name="KSO_WM_UNIT_INDEX" val="1_2_2_3"/>
  <p:tag name="KSO_WM_UNIT_ID" val="diagram20188729_2*n_h_h_i*1_2_2_3"/>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3"/>
  <p:tag name="KSO_WM_UNIT_TEXT_FILL_TYPE" val="1"/>
  <p:tag name="KSO_WM_UNIT_USESOURCEFORMAT_APPLY" val="1"/>
</p:tagLst>
</file>

<file path=ppt/tags/tag633.xml><?xml version="1.0" encoding="utf-8"?>
<p:tagLst xmlns:p="http://schemas.openxmlformats.org/presentationml/2006/main">
  <p:tag name="KSO_WM_TEMPLATE_CATEGORY" val="diagram"/>
  <p:tag name="KSO_WM_TEMPLATE_INDEX" val="20188729"/>
  <p:tag name="KSO_WM_UNIT_TYPE" val="n_h_h_x"/>
  <p:tag name="KSO_WM_UNIT_INDEX" val="1_2_2_1"/>
  <p:tag name="KSO_WM_UNIT_ID" val="diagram20188729_2*n_h_h_x*1_2_2_1"/>
  <p:tag name="KSO_WM_UNIT_LAYERLEVEL" val="1_1_1_1"/>
  <p:tag name="KSO_WM_BEAUTIFY_FLAG" val="#wm#"/>
  <p:tag name="KSO_WM_TAG_VERSION" val="1.0"/>
  <p:tag name="KSO_WM_DIAGRAM_GROUP_CODE" val="n1-1"/>
  <p:tag name="KSO_WM_UNIT_VALUE" val="130*139"/>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Lst>
</file>

<file path=ppt/tags/tag634.xml><?xml version="1.0" encoding="utf-8"?>
<p:tagLst xmlns:p="http://schemas.openxmlformats.org/presentationml/2006/main">
  <p:tag name="KSO_WM_UNIT_TEXTBOXSTYLE_SHAPETYPE" val="0"/>
  <p:tag name="KSO_WM_UNIT_TEXTBOXSTYLE_TEMPLATETYPE" val="1"/>
  <p:tag name="KSO_WM_UNIT_PRESET_TEXT" val="点击此处添加正文：&#13;您的正文已经经简明扼要，字字珠玑。但信息却千丝万缕、错综复杂。&#13;您的正文已经经简明扼要，字字珠玑。但信息却千丝万缕、错综复杂。&#13;您的正文已经经简明扼要，字字珠玑。但信息却千丝万缕、错综复杂。&#13;您的正文已经经简明扼要，字字珠玑。但信息却千丝万缕、错综复杂。"/>
  <p:tag name="KSO_WM_UNIT_NOCLEAR" val="1"/>
  <p:tag name="KSO_WM_UNIT_VALUE" val="54"/>
  <p:tag name="KSO_WM_UNIT_HIGHLIGHT" val="0"/>
  <p:tag name="KSO_WM_UNIT_COMPATIBLE" val="0"/>
  <p:tag name="KSO_WM_UNIT_DIAGRAM_ISNUMVISUAL" val="0"/>
  <p:tag name="KSO_WM_UNIT_DIAGRAM_ISREFERUNIT" val="0"/>
  <p:tag name="KSO_WM_UNIT_TYPE" val="f"/>
  <p:tag name="KSO_WM_UNIT_INDEX" val="1"/>
  <p:tag name="KSO_WM_UNIT_ID" val="mixed20201907_158*f*1"/>
  <p:tag name="KSO_WM_TEMPLATE_CATEGORY" val="mixed"/>
  <p:tag name="KSO_WM_TEMPLATE_INDEX" val="20201907"/>
  <p:tag name="KSO_WM_UNIT_LAYERLEVEL" val="1"/>
  <p:tag name="KSO_WM_TAG_VERSION" val="1.0"/>
  <p:tag name="KSO_WM_BEAUTIFY_FLAG" val="#wm#"/>
  <p:tag name="KSO_WM_UNIT_TEXTBOXSTYLE_GUID" val="{e4e1373a-c21d-487c-8c4b-672659cc308c}"/>
  <p:tag name="KSO_WM_UNIT_TEXTBOXSTYLE_TEMPLATEID" val="3134197"/>
  <p:tag name="KSO_WM_UNIT_TEXTBOXSTYLE_TYPE" val="9"/>
</p:tagLst>
</file>

<file path=ppt/tags/tag635.xml><?xml version="1.0" encoding="utf-8"?>
<p:tagLst xmlns:p="http://schemas.openxmlformats.org/presentationml/2006/main">
  <p:tag name="KSO_WM_BEAUTIFY_FLAG" val="#wm#"/>
  <p:tag name="KSO_WM_TEMPLATE_CATEGORY" val="custom"/>
  <p:tag name="KSO_WM_TEMPLATE_INDEX" val="20191204"/>
  <p:tag name="KSO_WM_SLIDE_ITEM_CNT" val="5"/>
  <p:tag name="KSO_WM_SPECIAL_SOURCE" val="bdnull"/>
</p:tagLst>
</file>

<file path=ppt/tags/tag636.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637.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638.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639.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40.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641.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642.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643.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644.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645.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46.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47.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648.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649.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50.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651.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652.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653.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654.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655.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656.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57.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58.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659.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60.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661.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662.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663.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664.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665.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666.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667.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68.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69.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0.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671.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672.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673.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674.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675.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676.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677.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678.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79.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80.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681.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82.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83.xml><?xml version="1.0" encoding="utf-8"?>
<p:tagLst xmlns:p="http://schemas.openxmlformats.org/presentationml/2006/main">
  <p:tag name="KSO_WM_TAG_VERSION" val="1.0"/>
  <p:tag name="KSO_WM_SLIDE_ITEM_CNT" val="0"/>
  <p:tag name="KSO_WM_SLIDE_LAYOUT" val="a_b"/>
  <p:tag name="KSO_WM_SLIDE_LAYOUT_CNT" val="1_1"/>
  <p:tag name="KSO_WM_SLIDE_TYPE" val="sectionTitle"/>
  <p:tag name="KSO_WM_BEAUTIFY_FLAG" val="#wm#"/>
  <p:tag name="KSO_WM_COMBINE_RELATE_SLIDE_ID" val="background20176276_6"/>
  <p:tag name="KSO_WM_TEMPLATE_CATEGORY" val="custom"/>
  <p:tag name="KSO_WM_TEMPLATE_INDEX" val="20176766"/>
  <p:tag name="KSO_WM_SLIDE_ID" val="custom20176766_11"/>
  <p:tag name="KSO_WM_SLIDE_INDEX" val="11"/>
  <p:tag name="KSO_WM_TEMPLATE_SUBCATEGORY" val="0"/>
  <p:tag name="KSO_WM_SLIDE_SUBTYPE" val="pureTxt"/>
  <p:tag name="KSO_WM_SLIDE_ANIMATION_ID" val="3127450"/>
  <p:tag name="KSO_WM_SLIDE_ANIMATION_TYPE" val="0_9_1"/>
  <p:tag name="KSO_WM_SPECIAL_SOURCE" val="bdnull"/>
</p:tagLst>
</file>

<file path=ppt/tags/tag684.xml><?xml version="1.0" encoding="utf-8"?>
<p:tagLst xmlns:p="http://schemas.openxmlformats.org/presentationml/2006/main">
  <p:tag name="KSO_WM_UNIT_TIMELINE_IDINGROUP" val="1"/>
  <p:tag name="KSO_WM_UNIT_TIMELINE_EMPHASIS_ID" val="4"/>
  <p:tag name="KSO_WM_UNIT_ADJUSTLAYOUT_ID" val="7"/>
  <p:tag name="KSO_WM_UNIT_HIGHLIGHT" val="0"/>
  <p:tag name="KSO_WM_UNIT_COMPATIBLE" val="0"/>
  <p:tag name="KSO_WM_UNIT_DIAGRAM_ISNUMVISUAL" val="0"/>
  <p:tag name="KSO_WM_UNIT_DIAGRAM_ISREFERUNIT" val="0"/>
  <p:tag name="KSO_WM_DIAGRAM_GROUP_CODE" val="m1-1"/>
  <p:tag name="KSO_WM_UNIT_TYPE" val="m_i"/>
  <p:tag name="KSO_WM_UNIT_INDEX" val="1_1"/>
  <p:tag name="KSO_WM_UNIT_ID" val="diagram20191587_2*m_i*1_1"/>
  <p:tag name="KSO_WM_TEMPLATE_CATEGORY" val="diagram"/>
  <p:tag name="KSO_WM_TEMPLATE_INDEX" val="20191587"/>
  <p:tag name="KSO_WM_UNIT_LAYERLEVEL" val="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685.xml><?xml version="1.0" encoding="utf-8"?>
<p:tagLst xmlns:p="http://schemas.openxmlformats.org/presentationml/2006/main">
  <p:tag name="KSO_WM_UNIT_TIMELINE_IDINGROUP" val="6"/>
  <p:tag name="KSO_WM_UNIT_TIMELINE_EMPHASIS_ID" val="3"/>
  <p:tag name="KSO_WM_UNIT_ADJUSTLAYOUT_ID" val="48"/>
  <p:tag name="KSO_WM_UNIT_PRESET_TEXT" val="简单地描述该时间点发生的一些事件"/>
  <p:tag name="KSO_WM_UNIT_NOCLEAR" val="0"/>
  <p:tag name="KSO_WM_UNIT_VALUE" val="21"/>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1587_2*m_h_f*1_1_1"/>
  <p:tag name="KSO_WM_TEMPLATE_CATEGORY" val="diagram"/>
  <p:tag name="KSO_WM_TEMPLATE_INDEX" val="20191587"/>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686.xml><?xml version="1.0" encoding="utf-8"?>
<p:tagLst xmlns:p="http://schemas.openxmlformats.org/presentationml/2006/main">
  <p:tag name="KSO_WM_UNIT_ADJUSTLAYOUT_ID" val="2"/>
  <p:tag name="KSO_WM_UNIT_HIGHLIGHT" val="0"/>
  <p:tag name="KSO_WM_UNIT_COMPATIBLE" val="0"/>
  <p:tag name="KSO_WM_UNIT_DIAGRAM_ISNUMVISUAL" val="0"/>
  <p:tag name="KSO_WM_UNIT_DIAGRAM_ISREFERUNIT" val="0"/>
  <p:tag name="KSO_WM_DIAGRAM_GROUP_CODE" val="m1-2"/>
  <p:tag name="KSO_WM_UNIT_TYPE" val="i"/>
  <p:tag name="KSO_WM_UNIT_INDEX" val="1"/>
  <p:tag name="KSO_WM_UNIT_ID" val="diagram20191587_2*i*1"/>
  <p:tag name="KSO_WM_TEMPLATE_CATEGORY" val="diagram"/>
  <p:tag name="KSO_WM_TEMPLATE_INDEX" val="20191587"/>
  <p:tag name="KSO_WM_UNIT_LAYERLEVEL" val="1"/>
  <p:tag name="KSO_WM_TAG_VERSION" val="1.0"/>
  <p:tag name="KSO_WM_BEAUTIFY_FLAG" val="#wm#"/>
  <p:tag name="KSO_WM_UNIT_FILL_FORE_SCHEMECOLOR_INDEX" val="5"/>
  <p:tag name="KSO_WM_UNIT_FILL_TYPE" val="1"/>
  <p:tag name="KSO_WM_UNIT_USESOURCEFORMAT_APPLY" val="1"/>
</p:tagLst>
</file>

<file path=ppt/tags/tag687.xml><?xml version="1.0" encoding="utf-8"?>
<p:tagLst xmlns:p="http://schemas.openxmlformats.org/presentationml/2006/main">
  <p:tag name="KSO_WM_UNIT_TIMELINE_IDINGROUP" val="5"/>
  <p:tag name="KSO_WM_UNIT_TIMELINE_EMPHASIS_ID" val="4"/>
  <p:tag name="KSO_WM_UNIT_ADJUSTLAYOUT_ID" val="19"/>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1587_2*m_h_i*1_1_1"/>
  <p:tag name="KSO_WM_TEMPLATE_CATEGORY" val="diagram"/>
  <p:tag name="KSO_WM_TEMPLATE_INDEX" val="20191587"/>
  <p:tag name="KSO_WM_UNIT_LAYERLEVEL" val="1_1_1"/>
  <p:tag name="KSO_WM_TAG_VERSION" val="1.0"/>
  <p:tag name="KSO_WM_BEAUTIFY_FLAG" val="#wm#"/>
  <p:tag name="KSO_WM_UNIT_USESOURCEFORMAT_APPLY" val="1"/>
</p:tagLst>
</file>

<file path=ppt/tags/tag688.xml><?xml version="1.0" encoding="utf-8"?>
<p:tagLst xmlns:p="http://schemas.openxmlformats.org/presentationml/2006/main">
  <p:tag name="KSO_WM_UNIT_TIMELINE_IDINGROUP" val="1"/>
  <p:tag name="KSO_WM_UNIT_TIMELINE_EMPHASIS_ID" val="5"/>
  <p:tag name="KSO_WM_UNIT_ADJUSTLAYOUT_ID" val="21"/>
  <p:tag name="KSO_WM_UNIT_HIGHLIGHT" val="0"/>
  <p:tag name="KSO_WM_UNIT_COMPATIBLE" val="0"/>
  <p:tag name="KSO_WM_UNIT_DIAGRAM_ISNUMVISUAL" val="0"/>
  <p:tag name="KSO_WM_UNIT_DIAGRAM_ISREFERUNIT" val="0"/>
  <p:tag name="KSO_WM_DIAGRAM_GROUP_CODE" val="m1-1"/>
  <p:tag name="KSO_WM_UNIT_TYPE" val="m_i"/>
  <p:tag name="KSO_WM_UNIT_INDEX" val="1_2"/>
  <p:tag name="KSO_WM_UNIT_ID" val="diagram20191587_2*m_i*1_2"/>
  <p:tag name="KSO_WM_TEMPLATE_CATEGORY" val="diagram"/>
  <p:tag name="KSO_WM_TEMPLATE_INDEX" val="20191587"/>
  <p:tag name="KSO_WM_UNIT_LAYERLEVEL" val="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689.xml><?xml version="1.0" encoding="utf-8"?>
<p:tagLst xmlns:p="http://schemas.openxmlformats.org/presentationml/2006/main">
  <p:tag name="KSO_WM_UNIT_ADJUSTLAYOUT_ID" val="24"/>
  <p:tag name="KSO_WM_UNIT_HIGHLIGHT" val="0"/>
  <p:tag name="KSO_WM_UNIT_COMPATIBLE" val="0"/>
  <p:tag name="KSO_WM_UNIT_DIAGRAM_ISNUMVISUAL" val="0"/>
  <p:tag name="KSO_WM_UNIT_DIAGRAM_ISREFERUNIT" val="0"/>
  <p:tag name="KSO_WM_DIAGRAM_GROUP_CODE" val="m1-2"/>
  <p:tag name="KSO_WM_UNIT_TYPE" val="i"/>
  <p:tag name="KSO_WM_UNIT_INDEX" val="2"/>
  <p:tag name="KSO_WM_UNIT_ID" val="diagram20191587_2*i*2"/>
  <p:tag name="KSO_WM_TEMPLATE_CATEGORY" val="diagram"/>
  <p:tag name="KSO_WM_TEMPLATE_INDEX" val="20191587"/>
  <p:tag name="KSO_WM_UNIT_LAYERLEVEL" val="1"/>
  <p:tag name="KSO_WM_TAG_VERSION" val="1.0"/>
  <p:tag name="KSO_WM_BEAUTIFY_FLAG" val="#wm#"/>
  <p:tag name="KSO_WM_UNIT_FILL_FORE_SCHEMECOLOR_INDEX" val="6"/>
  <p:tag name="KSO_WM_UNIT_FILL_TYPE" val="1"/>
  <p:tag name="KSO_WM_UNIT_USESOURCEFORMAT_APPLY" val="1"/>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90.xml><?xml version="1.0" encoding="utf-8"?>
<p:tagLst xmlns:p="http://schemas.openxmlformats.org/presentationml/2006/main">
  <p:tag name="KSO_WM_UNIT_TIMELINE_IDINGROUP" val="5"/>
  <p:tag name="KSO_WM_UNIT_TIMELINE_EMPHASIS_ID" val="6"/>
  <p:tag name="KSO_WM_UNIT_ADJUSTLAYOUT_ID" val="27"/>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191587_2*m_h_i*1_2_3"/>
  <p:tag name="KSO_WM_TEMPLATE_CATEGORY" val="diagram"/>
  <p:tag name="KSO_WM_TEMPLATE_INDEX" val="20191587"/>
  <p:tag name="KSO_WM_UNIT_LAYERLEVEL" val="1_1_1"/>
  <p:tag name="KSO_WM_TAG_VERSION" val="1.0"/>
  <p:tag name="KSO_WM_BEAUTIFY_FLAG" val="#wm#"/>
  <p:tag name="KSO_WM_UNIT_USESOURCEFORMAT_APPLY" val="1"/>
</p:tagLst>
</file>

<file path=ppt/tags/tag691.xml><?xml version="1.0" encoding="utf-8"?>
<p:tagLst xmlns:p="http://schemas.openxmlformats.org/presentationml/2006/main">
  <p:tag name="REFSHAPE" val="1388927652"/>
</p:tagLst>
</file>

<file path=ppt/tags/tag692.xml><?xml version="1.0" encoding="utf-8"?>
<p:tagLst xmlns:p="http://schemas.openxmlformats.org/presentationml/2006/main">
  <p:tag name="REFSHAPE" val="1388926700"/>
</p:tagLst>
</file>

<file path=ppt/tags/tag693.xml><?xml version="1.0" encoding="utf-8"?>
<p:tagLst xmlns:p="http://schemas.openxmlformats.org/presentationml/2006/main">
  <p:tag name="REFSHAPE" val="1388927788"/>
</p:tagLst>
</file>

<file path=ppt/tags/tag69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i"/>
  <p:tag name="KSO_WM_UNIT_INDEX" val="1"/>
  <p:tag name="KSO_WM_UNIT_ID" val="crop20194958_1*i*1"/>
  <p:tag name="KSO_WM_TEMPLATE_CATEGORY" val="crop"/>
  <p:tag name="KSO_WM_TEMPLATE_INDEX" val="20194958"/>
  <p:tag name="KSO_WM_UNIT_LAYERLEVEL" val="1"/>
  <p:tag name="KSO_WM_TAG_VERSION" val="1.0"/>
  <p:tag name="KSO_WM_BEAUTIFY_FLAG" val="#wm#"/>
</p:tagLst>
</file>

<file path=ppt/tags/tag695.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96.xml><?xml version="1.0" encoding="utf-8"?>
<p:tagLst xmlns:p="http://schemas.openxmlformats.org/presentationml/2006/main">
  <p:tag name="KSO_WM_UNIT_TIMELINE_IDINGROUP" val="6"/>
  <p:tag name="KSO_WM_UNIT_TIMELINE_EMPHASIS_ID" val="3"/>
  <p:tag name="KSO_WM_UNIT_ADJUSTLAYOUT_ID" val="48"/>
  <p:tag name="KSO_WM_UNIT_PRESET_TEXT" val="简单地描述该时间点发生的一些事件"/>
  <p:tag name="KSO_WM_UNIT_NOCLEAR" val="0"/>
  <p:tag name="KSO_WM_UNIT_VALUE" val="21"/>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1587_2*m_h_f*1_1_1"/>
  <p:tag name="KSO_WM_TEMPLATE_CATEGORY" val="diagram"/>
  <p:tag name="KSO_WM_TEMPLATE_INDEX" val="20191587"/>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697.xml><?xml version="1.0" encoding="utf-8"?>
<p:tagLst xmlns:p="http://schemas.openxmlformats.org/presentationml/2006/main">
  <p:tag name="KSO_WM_BEAUTIFY_FLAG" val="#wm#"/>
  <p:tag name="KSO_WM_TEMPLATE_CATEGORY" val="diagram"/>
  <p:tag name="KSO_WM_TEMPLATE_INDEX" val="20191587"/>
  <p:tag name="KSO_WM_SLIDE_TIMELINE_TYPE" val="start"/>
  <p:tag name="KSO_WM_SLIDE_MODEL_TYPE" val="timeline"/>
  <p:tag name="KSO_WM_SLIDE_TIMELINE_MINITEMS" val="2"/>
  <p:tag name="KSO_WM_SLIDE_TIMELINE_MAXITEMS" val="2"/>
  <p:tag name="KSO_WM_SLIDE_CONSTRAINT" val="%7b%22slideConstraint%22%3a%7b%22seriesAreas%22%3a%5b%5d%2c%22singleAreas%22%3a%5b%7b%22shapes%22%3a%5b8%5d%2c%22serialConstraintIndex%22%3a-1%2c%22areatextmark%22%3a0%2c%22pictureprocessmark%22%3a0%7d%5d%7d%7d"/>
  <p:tag name="KSO_WM_SLIDE_ID" val="diagram20191587_2"/>
  <p:tag name="KSO_WM_TEMPLATE_SUBCATEGORY" val="0"/>
  <p:tag name="KSO_WM_SLIDE_TYPE" val="text"/>
  <p:tag name="KSO_WM_SLIDE_SUBTYPE" val="diag"/>
  <p:tag name="KSO_WM_SLIDE_ITEM_CNT" val="2"/>
  <p:tag name="KSO_WM_SLIDE_INDEX" val="2"/>
  <p:tag name="KSO_WM_SLIDE_SIZE" val="445.025*391.017"/>
  <p:tag name="KSO_WM_SLIDE_POSITION" val="83.05*152.085"/>
  <p:tag name="KSO_WM_DIAGRAM_GROUP_CODE" val="m1-1"/>
  <p:tag name="KSO_WM_SLIDE_DIAGTYPE" val="m"/>
  <p:tag name="KSO_WM_TAG_VERSION" val="1.0"/>
  <p:tag name="KSO_WM_SLIDE_LAYOUT" val="a_d_m"/>
  <p:tag name="KSO_WM_SLIDE_LAYOUT_CNT" val="1_1_1"/>
  <p:tag name="KSO_WM_SPECIAL_SOURCE" val="bdnull"/>
</p:tagLst>
</file>

<file path=ppt/tags/tag698.xml><?xml version="1.0" encoding="utf-8"?>
<p:tagLst xmlns:p="http://schemas.openxmlformats.org/presentationml/2006/main">
  <p:tag name="REFSHAPE" val="159930420"/>
</p:tagLst>
</file>

<file path=ppt/tags/tag699.xml><?xml version="1.0" encoding="utf-8"?>
<p:tagLst xmlns:p="http://schemas.openxmlformats.org/presentationml/2006/main">
  <p:tag name="REFSHAPE" val="159934500"/>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00.xml><?xml version="1.0" encoding="utf-8"?>
<p:tagLst xmlns:p="http://schemas.openxmlformats.org/presentationml/2006/main">
  <p:tag name="REFSHAPE" val="159933276"/>
</p:tagLst>
</file>

<file path=ppt/tags/tag701.xml><?xml version="1.0" encoding="utf-8"?>
<p:tagLst xmlns:p="http://schemas.openxmlformats.org/presentationml/2006/main">
  <p:tag name="KSO_WM_UNIT_TIMELINE_IDINGROUP" val="1"/>
  <p:tag name="KSO_WM_UNIT_TIMELINE_EMPHASIS_ID" val="4"/>
  <p:tag name="KSO_WM_UNIT_ADJUSTLAYOUT_ID" val="7"/>
  <p:tag name="KSO_WM_UNIT_HIGHLIGHT" val="0"/>
  <p:tag name="KSO_WM_UNIT_COMPATIBLE" val="0"/>
  <p:tag name="KSO_WM_UNIT_DIAGRAM_ISNUMVISUAL" val="0"/>
  <p:tag name="KSO_WM_UNIT_DIAGRAM_ISREFERUNIT" val="0"/>
  <p:tag name="KSO_WM_DIAGRAM_GROUP_CODE" val="m1-1"/>
  <p:tag name="KSO_WM_UNIT_TYPE" val="m_i"/>
  <p:tag name="KSO_WM_UNIT_INDEX" val="1_1"/>
  <p:tag name="KSO_WM_UNIT_ID" val="diagram20191587_3*m_i*1_1"/>
  <p:tag name="KSO_WM_TEMPLATE_CATEGORY" val="diagram"/>
  <p:tag name="KSO_WM_TEMPLATE_INDEX" val="20191587"/>
  <p:tag name="KSO_WM_UNIT_LAYERLEVEL" val="1_1"/>
  <p:tag name="KSO_WM_TAG_VERSION" val="1.0"/>
  <p:tag name="KSO_WM_BEAUTIFY_FLAG" val="#wm#"/>
  <p:tag name="KSO_WM_UNIT_FILL_FORE_SCHEMECOLOR_INDEX" val="7"/>
  <p:tag name="KSO_WM_UNIT_FILL_TYPE" val="1"/>
  <p:tag name="KSO_WM_UNIT_TEXT_FILL_FORE_SCHEMECOLOR_INDEX" val="2"/>
  <p:tag name="KSO_WM_UNIT_TEXT_FILL_TYPE" val="1"/>
  <p:tag name="KSO_WM_UNIT_USESOURCEFORMAT_APPLY" val="1"/>
</p:tagLst>
</file>

<file path=ppt/tags/tag702.xml><?xml version="1.0" encoding="utf-8"?>
<p:tagLst xmlns:p="http://schemas.openxmlformats.org/presentationml/2006/main">
  <p:tag name="KSO_WM_UNIT_TIMELINE_IDINGROUP" val="2"/>
  <p:tag name="KSO_WM_UNIT_TIMELINE_EMPHASIS_ID" val="2"/>
  <p:tag name="KSO_WM_UNIT_ADJUSTLAYOUT_ID" val="47"/>
  <p:tag name="KSO_WM_UNIT_ISCONTENTSTITLE" val="0"/>
  <p:tag name="KSO_WM_UNIT_PRESET_TEXT" val="2017/08/10"/>
  <p:tag name="KSO_WM_UNIT_NOCLEAR" val="0"/>
  <p:tag name="KSO_WM_UNIT_VALUE" val="7"/>
  <p:tag name="KSO_WM_UNIT_HIGHLIGHT" val="0"/>
  <p:tag name="KSO_WM_UNIT_COMPATIBLE" val="0"/>
  <p:tag name="KSO_WM_UNIT_DIAGRAM_ISNUMVISUAL" val="0"/>
  <p:tag name="KSO_WM_UNIT_DIAGRAM_ISREFERUNIT" val="0"/>
  <p:tag name="KSO_WM_DIAGRAM_GROUP_CODE" val="m1-1"/>
  <p:tag name="KSO_WM_UNIT_TYPE" val="m_h_a"/>
  <p:tag name="KSO_WM_UNIT_INDEX" val="1_1_1"/>
  <p:tag name="KSO_WM_UNIT_ID" val="diagram20191587_3*m_h_a*1_1_1"/>
  <p:tag name="KSO_WM_TEMPLATE_CATEGORY" val="diagram"/>
  <p:tag name="KSO_WM_TEMPLATE_INDEX" val="20191587"/>
  <p:tag name="KSO_WM_UNIT_LAYERLEVEL" val="1_1_1"/>
  <p:tag name="KSO_WM_TAG_VERSION" val="1.0"/>
  <p:tag name="KSO_WM_BEAUTIFY_FLAG" val="#wm#"/>
  <p:tag name="KSO_WM_UNIT_USESOURCEFORMAT_APPLY" val="1"/>
</p:tagLst>
</file>

<file path=ppt/tags/tag703.xml><?xml version="1.0" encoding="utf-8"?>
<p:tagLst xmlns:p="http://schemas.openxmlformats.org/presentationml/2006/main">
  <p:tag name="KSO_WM_UNIT_TIMELINE_IDINGROUP" val="6"/>
  <p:tag name="KSO_WM_UNIT_TIMELINE_EMPHASIS_ID" val="3"/>
  <p:tag name="KSO_WM_UNIT_ADJUSTLAYOUT_ID" val="48"/>
  <p:tag name="KSO_WM_UNIT_PRESET_TEXT" val="简单地描述该时间点发生的一些事件"/>
  <p:tag name="KSO_WM_UNIT_NOCLEAR" val="0"/>
  <p:tag name="KSO_WM_UNIT_VALUE" val="21"/>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1587_3*m_h_f*1_1_1"/>
  <p:tag name="KSO_WM_TEMPLATE_CATEGORY" val="diagram"/>
  <p:tag name="KSO_WM_TEMPLATE_INDEX" val="20191587"/>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704.xml><?xml version="1.0" encoding="utf-8"?>
<p:tagLst xmlns:p="http://schemas.openxmlformats.org/presentationml/2006/main">
  <p:tag name="KSO_WM_UNIT_ADJUSTLAYOUT_ID" val="2"/>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1587_3*m_h_i*1_1_1"/>
  <p:tag name="KSO_WM_TEMPLATE_CATEGORY" val="diagram"/>
  <p:tag name="KSO_WM_TEMPLATE_INDEX" val="20191587"/>
  <p:tag name="KSO_WM_UNIT_LAYERLEVEL" val="1_1_1"/>
  <p:tag name="KSO_WM_TAG_VERSION" val="1.0"/>
  <p:tag name="KSO_WM_BEAUTIFY_FLAG" val="#wm#"/>
  <p:tag name="KSO_WM_UNIT_FILL_FORE_SCHEMECOLOR_INDEX" val="7"/>
  <p:tag name="KSO_WM_UNIT_FILL_TYPE" val="1"/>
  <p:tag name="KSO_WM_UNIT_USESOURCEFORMAT_APPLY" val="1"/>
</p:tagLst>
</file>

<file path=ppt/tags/tag705.xml><?xml version="1.0" encoding="utf-8"?>
<p:tagLst xmlns:p="http://schemas.openxmlformats.org/presentationml/2006/main">
  <p:tag name="KSO_WM_UNIT_TIMELINE_IDINGROUP" val="5"/>
  <p:tag name="KSO_WM_UNIT_TIMELINE_EMPHASIS_ID" val="1"/>
  <p:tag name="KSO_WM_UNIT_ADJUSTLAYOUT_ID" val="19"/>
  <p:tag name="KSO_WM_UNIT_HIGHLIGHT" val="0"/>
  <p:tag name="KSO_WM_UNIT_COMPATIBLE" val="0"/>
  <p:tag name="KSO_WM_UNIT_DIAGRAM_ISNUMVISUAL" val="0"/>
  <p:tag name="KSO_WM_UNIT_DIAGRAM_ISREFERUNIT" val="0"/>
  <p:tag name="KSO_WM_DIAGRAM_GROUP_CODE" val="m1-1"/>
  <p:tag name="KSO_WM_UNIT_TYPE" val="m_h_i"/>
  <p:tag name="KSO_WM_UNIT_INDEX" val="1_1_4"/>
  <p:tag name="KSO_WM_UNIT_ID" val="diagram20191587_3*m_h_i*1_1_4"/>
  <p:tag name="KSO_WM_TEMPLATE_CATEGORY" val="diagram"/>
  <p:tag name="KSO_WM_TEMPLATE_INDEX" val="20191587"/>
  <p:tag name="KSO_WM_UNIT_LAYERLEVEL" val="1_1_1"/>
  <p:tag name="KSO_WM_TAG_VERSION" val="1.0"/>
  <p:tag name="KSO_WM_BEAUTIFY_FLAG" val="#wm#"/>
  <p:tag name="KSO_WM_UNIT_USESOURCEFORMAT_APPLY" val="1"/>
</p:tagLst>
</file>

<file path=ppt/tags/tag706.xml><?xml version="1.0" encoding="utf-8"?>
<p:tagLst xmlns:p="http://schemas.openxmlformats.org/presentationml/2006/main">
  <p:tag name="KSO_WM_UNIT_TIMELINE_IDINGROUP" val="2"/>
  <p:tag name="KSO_WM_UNIT_TIMELINE_EMPHASIS_ID" val="2"/>
  <p:tag name="KSO_WM_UNIT_ADJUSTLAYOUT_ID" val="22"/>
  <p:tag name="KSO_WM_UNIT_ISCONTENTSTITLE" val="0"/>
  <p:tag name="KSO_WM_UNIT_PRESET_TEXT" val="2018/08/10"/>
  <p:tag name="KSO_WM_UNIT_NOCLEAR" val="0"/>
  <p:tag name="KSO_WM_UNIT_VALUE" val="7"/>
  <p:tag name="KSO_WM_UNIT_HIGHLIGHT" val="0"/>
  <p:tag name="KSO_WM_UNIT_COMPATIBLE" val="0"/>
  <p:tag name="KSO_WM_UNIT_DIAGRAM_ISNUMVISUAL" val="0"/>
  <p:tag name="KSO_WM_UNIT_DIAGRAM_ISREFERUNIT" val="0"/>
  <p:tag name="KSO_WM_DIAGRAM_GROUP_CODE" val="m1-1"/>
  <p:tag name="KSO_WM_UNIT_TYPE" val="m_h_a"/>
  <p:tag name="KSO_WM_UNIT_INDEX" val="1_2_1"/>
  <p:tag name="KSO_WM_UNIT_ID" val="diagram20191587_3*m_h_a*1_2_1"/>
  <p:tag name="KSO_WM_TEMPLATE_CATEGORY" val="diagram"/>
  <p:tag name="KSO_WM_TEMPLATE_INDEX" val="20191587"/>
  <p:tag name="KSO_WM_UNIT_LAYERLEVEL" val="1_1_1"/>
  <p:tag name="KSO_WM_TAG_VERSION" val="1.0"/>
  <p:tag name="KSO_WM_BEAUTIFY_FLAG" val="#wm#"/>
  <p:tag name="KSO_WM_UNIT_USESOURCEFORMAT_APPLY" val="1"/>
</p:tagLst>
</file>

<file path=ppt/tags/tag707.xml><?xml version="1.0" encoding="utf-8"?>
<p:tagLst xmlns:p="http://schemas.openxmlformats.org/presentationml/2006/main">
  <p:tag name="KSO_WM_UNIT_TIMELINE_IDINGROUP" val="6"/>
  <p:tag name="KSO_WM_UNIT_TIMELINE_EMPHASIS_ID" val="3"/>
  <p:tag name="KSO_WM_UNIT_ADJUSTLAYOUT_ID" val="23"/>
  <p:tag name="KSO_WM_UNIT_PRESET_TEXT" val="简单地描述该时间点发生的一些事件"/>
  <p:tag name="KSO_WM_UNIT_NOCLEAR" val="0"/>
  <p:tag name="KSO_WM_UNIT_VALUE" val="21"/>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191587_3*m_h_f*1_2_1"/>
  <p:tag name="KSO_WM_TEMPLATE_CATEGORY" val="diagram"/>
  <p:tag name="KSO_WM_TEMPLATE_INDEX" val="20191587"/>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708.xml><?xml version="1.0" encoding="utf-8"?>
<p:tagLst xmlns:p="http://schemas.openxmlformats.org/presentationml/2006/main">
  <p:tag name="KSO_WM_UNIT_ADJUSTLAYOUT_ID" val="24"/>
  <p:tag name="KSO_WM_UNIT_HIGHLIGHT" val="0"/>
  <p:tag name="KSO_WM_UNIT_COMPATIBLE" val="0"/>
  <p:tag name="KSO_WM_UNIT_DIAGRAM_ISNUMVISUAL" val="0"/>
  <p:tag name="KSO_WM_UNIT_DIAGRAM_ISREFERUNIT" val="0"/>
  <p:tag name="KSO_WM_DIAGRAM_GROUP_CODE" val="m1-3"/>
  <p:tag name="KSO_WM_UNIT_TYPE" val="i"/>
  <p:tag name="KSO_WM_UNIT_INDEX" val="1"/>
  <p:tag name="KSO_WM_UNIT_ID" val="diagram20191587_3*i*1"/>
  <p:tag name="KSO_WM_TEMPLATE_CATEGORY" val="diagram"/>
  <p:tag name="KSO_WM_TEMPLATE_INDEX" val="20191587"/>
  <p:tag name="KSO_WM_UNIT_LAYERLEVEL" val="1"/>
  <p:tag name="KSO_WM_TAG_VERSION" val="1.0"/>
  <p:tag name="KSO_WM_BEAUTIFY_FLAG" val="#wm#"/>
  <p:tag name="KSO_WM_UNIT_FILL_FORE_SCHEMECOLOR_INDEX" val="8"/>
  <p:tag name="KSO_WM_UNIT_FILL_TYPE" val="1"/>
  <p:tag name="KSO_WM_UNIT_USESOURCEFORMAT_APPLY" val="1"/>
</p:tagLst>
</file>

<file path=ppt/tags/tag709.xml><?xml version="1.0" encoding="utf-8"?>
<p:tagLst xmlns:p="http://schemas.openxmlformats.org/presentationml/2006/main">
  <p:tag name="KSO_WM_UNIT_TIMELINE_IDINGROUP" val="5"/>
  <p:tag name="KSO_WM_UNIT_TIMELINE_EMPHASIS_ID" val="6"/>
  <p:tag name="KSO_WM_UNIT_ADJUSTLAYOUT_ID" val="27"/>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191587_3*m_h_i*1_2_3"/>
  <p:tag name="KSO_WM_TEMPLATE_CATEGORY" val="diagram"/>
  <p:tag name="KSO_WM_TEMPLATE_INDEX" val="20191587"/>
  <p:tag name="KSO_WM_UNIT_LAYERLEVEL" val="1_1_1"/>
  <p:tag name="KSO_WM_TAG_VERSION" val="1.0"/>
  <p:tag name="KSO_WM_BEAUTIFY_FLAG" val="#wm#"/>
  <p:tag name="KSO_WM_UNIT_USESOURCEFORMAT_APPLY" val="1"/>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10.xml><?xml version="1.0" encoding="utf-8"?>
<p:tagLst xmlns:p="http://schemas.openxmlformats.org/presentationml/2006/main">
  <p:tag name="KSO_WM_UNIT_TIMELINE_IDINGROUP" val="1"/>
  <p:tag name="KSO_WM_UNIT_TIMELINE_EMPHASIS_ID" val="5"/>
  <p:tag name="KSO_WM_UNIT_ADJUSTLAYOUT_ID" val="21"/>
  <p:tag name="KSO_WM_UNIT_HIGHLIGHT" val="0"/>
  <p:tag name="KSO_WM_UNIT_COMPATIBLE" val="0"/>
  <p:tag name="KSO_WM_UNIT_DIAGRAM_ISNUMVISUAL" val="0"/>
  <p:tag name="KSO_WM_UNIT_DIAGRAM_ISREFERUNIT" val="0"/>
  <p:tag name="KSO_WM_DIAGRAM_GROUP_CODE" val="m1-1"/>
  <p:tag name="KSO_WM_UNIT_TYPE" val="m_i"/>
  <p:tag name="KSO_WM_UNIT_INDEX" val="1_2"/>
  <p:tag name="KSO_WM_UNIT_ID" val="diagram20191587_3*m_i*1_2"/>
  <p:tag name="KSO_WM_TEMPLATE_CATEGORY" val="diagram"/>
  <p:tag name="KSO_WM_TEMPLATE_INDEX" val="20191587"/>
  <p:tag name="KSO_WM_UNIT_LAYERLEVEL" val="1_1"/>
  <p:tag name="KSO_WM_TAG_VERSION" val="1.0"/>
  <p:tag name="KSO_WM_BEAUTIFY_FLAG" val="#wm#"/>
  <p:tag name="KSO_WM_UNIT_FILL_FORE_SCHEMECOLOR_INDEX" val="8"/>
  <p:tag name="KSO_WM_UNIT_FILL_TYPE" val="1"/>
  <p:tag name="KSO_WM_UNIT_TEXT_FILL_FORE_SCHEMECOLOR_INDEX" val="2"/>
  <p:tag name="KSO_WM_UNIT_TEXT_FILL_TYPE" val="1"/>
  <p:tag name="KSO_WM_UNIT_USESOURCEFORMAT_APPLY" val="1"/>
</p:tagLst>
</file>

<file path=ppt/tags/tag7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i"/>
  <p:tag name="KSO_WM_UNIT_INDEX" val="1"/>
  <p:tag name="KSO_WM_UNIT_ID" val="crop20194958_1*i*1"/>
  <p:tag name="KSO_WM_TEMPLATE_CATEGORY" val="crop"/>
  <p:tag name="KSO_WM_TEMPLATE_INDEX" val="20194958"/>
  <p:tag name="KSO_WM_UNIT_LAYERLEVEL" val="1"/>
  <p:tag name="KSO_WM_TAG_VERSION" val="1.0"/>
  <p:tag name="KSO_WM_BEAUTIFY_FLAG" val="#wm#"/>
</p:tagLst>
</file>

<file path=ppt/tags/tag712.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713.xml><?xml version="1.0" encoding="utf-8"?>
<p:tagLst xmlns:p="http://schemas.openxmlformats.org/presentationml/2006/main">
  <p:tag name="KSO_WM_UNIT_COLOR_SCHEME_SHAPE_ID" val="3"/>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1985_3*m_h_i*1_1_1"/>
  <p:tag name="KSO_WM_TEMPLATE_CATEGORY" val="diagram"/>
  <p:tag name="KSO_WM_TEMPLATE_INDEX" val="20191985"/>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 name="KSO_WM_UNIT_DIAGRAM_SCHEMECOLOR_ID" val="4"/>
</p:tagLst>
</file>

<file path=ppt/tags/tag714.xml><?xml version="1.0" encoding="utf-8"?>
<p:tagLst xmlns:p="http://schemas.openxmlformats.org/presentationml/2006/main">
  <p:tag name="KSO_WM_UNIT_COLOR_SCHEME_SHAPE_ID" val="2"/>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1_2"/>
  <p:tag name="KSO_WM_UNIT_ID" val="diagram20191985_3*m_h_i*1_1_2"/>
  <p:tag name="KSO_WM_TEMPLATE_CATEGORY" val="diagram"/>
  <p:tag name="KSO_WM_TEMPLATE_INDEX" val="20191985"/>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 name="KSO_WM_UNIT_USESOURCEFORMAT_APPLY" val="1"/>
  <p:tag name="KSO_WM_UNIT_DIAGRAM_SCHEMECOLOR_ID" val="4"/>
</p:tagLst>
</file>

<file path=ppt/tags/tag715.xml><?xml version="1.0" encoding="utf-8"?>
<p:tagLst xmlns:p="http://schemas.openxmlformats.org/presentationml/2006/main">
  <p:tag name="KSO_WM_UNIT_COLOR_SCHEME_SHAPE_ID" val="29"/>
  <p:tag name="KSO_WM_UNIT_COLOR_SCHEME_PARENT_PAGE" val="0_3"/>
  <p:tag name="KSO_WM_UNIT_ISCONTENTSTITLE" val="0"/>
  <p:tag name="KSO_WM_UNIT_PRESET_TEXT" val="添加标题"/>
  <p:tag name="KSO_WM_UNIT_NOCLEAR" val="0"/>
  <p:tag name="KSO_WM_UNIT_VALUE" val="9"/>
  <p:tag name="KSO_WM_UNIT_HIGHLIGHT" val="0"/>
  <p:tag name="KSO_WM_UNIT_COMPATIBLE" val="0"/>
  <p:tag name="KSO_WM_UNIT_DIAGRAM_ISNUMVISUAL" val="0"/>
  <p:tag name="KSO_WM_UNIT_DIAGRAM_ISREFERUNIT" val="0"/>
  <p:tag name="KSO_WM_DIAGRAM_GROUP_CODE" val="m1-1"/>
  <p:tag name="KSO_WM_UNIT_TYPE" val="m_h_a"/>
  <p:tag name="KSO_WM_UNIT_INDEX" val="1_1_1"/>
  <p:tag name="KSO_WM_UNIT_ID" val="diagram20191985_3*m_h_a*1_1_1"/>
  <p:tag name="KSO_WM_TEMPLATE_CATEGORY" val="diagram"/>
  <p:tag name="KSO_WM_TEMPLATE_INDEX" val="20191985"/>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4"/>
</p:tagLst>
</file>

<file path=ppt/tags/tag716.xml><?xml version="1.0" encoding="utf-8"?>
<p:tagLst xmlns:p="http://schemas.openxmlformats.org/presentationml/2006/main">
  <p:tag name="KSO_WM_UNIT_COLOR_SCHEME_SHAPE_ID" val="46"/>
  <p:tag name="KSO_WM_UNIT_COLOR_SCHEME_PARENT_PAGE" val="0_3"/>
  <p:tag name="KSO_WM_UNIT_DECOLORIZATION" val="1"/>
  <p:tag name="KSO_WM_UNIT_HIGHLIGHT" val="0"/>
  <p:tag name="KSO_WM_UNIT_COMPATIBLE" val="0"/>
  <p:tag name="KSO_WM_UNIT_DIAGRAM_ISNUMVISUAL" val="0"/>
  <p:tag name="KSO_WM_UNIT_DIAGRAM_ISREFERUNIT" val="0"/>
  <p:tag name="KSO_WM_DIAGRAM_GROUP_CODE" val="m1-1"/>
  <p:tag name="KSO_WM_UNIT_TYPE" val="m_h_i"/>
  <p:tag name="KSO_WM_UNIT_INDEX" val="1_1_3"/>
  <p:tag name="KSO_WM_UNIT_ID" val="diagram20191985_3*m_h_i*1_1_3"/>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 name="KSO_WM_UNIT_USESOURCEFORMAT_APPLY" val="1"/>
  <p:tag name="KSO_WM_UNIT_DIAGRAM_SCHEMECOLOR_ID" val="4"/>
</p:tagLst>
</file>

<file path=ppt/tags/tag717.xml><?xml version="1.0" encoding="utf-8"?>
<p:tagLst xmlns:p="http://schemas.openxmlformats.org/presentationml/2006/main">
  <p:tag name="KSO_WM_UNIT_COLOR_SCHEME_SHAPE_ID" val="4"/>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1_4"/>
  <p:tag name="KSO_WM_UNIT_ID" val="diagram20191985_3*m_h_i*1_1_4"/>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 name="KSO_WM_UNIT_USESOURCEFORMAT_APPLY" val="1"/>
  <p:tag name="KSO_WM_UNIT_DIAGRAM_SCHEMECOLOR_ID" val="4"/>
</p:tagLst>
</file>

<file path=ppt/tags/tag718.xml><?xml version="1.0" encoding="utf-8"?>
<p:tagLst xmlns:p="http://schemas.openxmlformats.org/presentationml/2006/main">
  <p:tag name="KSO_WM_UNIT_COLOR_SCHEME_SHAPE_ID" val="5"/>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1_5"/>
  <p:tag name="KSO_WM_UNIT_ID" val="diagram20191985_3*m_h_i*1_1_5"/>
  <p:tag name="KSO_WM_TEMPLATE_CATEGORY" val="diagram"/>
  <p:tag name="KSO_WM_TEMPLATE_INDEX" val="20191985"/>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 name="KSO_WM_UNIT_DIAGRAM_SCHEMECOLOR_ID" val="4"/>
</p:tagLst>
</file>

<file path=ppt/tags/tag719.xml><?xml version="1.0" encoding="utf-8"?>
<p:tagLst xmlns:p="http://schemas.openxmlformats.org/presentationml/2006/main">
  <p:tag name="KSO_WM_UNIT_COLOR_SCHEME_SHAPE_ID" val="7"/>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191985_3*m_h_i*1_2_1"/>
  <p:tag name="KSO_WM_TEMPLATE_CATEGORY" val="diagram"/>
  <p:tag name="KSO_WM_TEMPLATE_INDEX" val="20191985"/>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 name="KSO_WM_UNIT_DIAGRAM_SCHEMECOLOR_ID" val="4"/>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20.xml><?xml version="1.0" encoding="utf-8"?>
<p:tagLst xmlns:p="http://schemas.openxmlformats.org/presentationml/2006/main">
  <p:tag name="KSO_WM_UNIT_COLOR_SCHEME_SHAPE_ID" val="6"/>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2_2"/>
  <p:tag name="KSO_WM_UNIT_ID" val="diagram20191985_3*m_h_i*1_2_2"/>
  <p:tag name="KSO_WM_TEMPLATE_CATEGORY" val="diagram"/>
  <p:tag name="KSO_WM_TEMPLATE_INDEX" val="20191985"/>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 name="KSO_WM_UNIT_USESOURCEFORMAT_APPLY" val="1"/>
  <p:tag name="KSO_WM_UNIT_DIAGRAM_SCHEMECOLOR_ID" val="4"/>
</p:tagLst>
</file>

<file path=ppt/tags/tag721.xml><?xml version="1.0" encoding="utf-8"?>
<p:tagLst xmlns:p="http://schemas.openxmlformats.org/presentationml/2006/main">
  <p:tag name="KSO_WM_UNIT_COLOR_SCHEME_SHAPE_ID" val="32"/>
  <p:tag name="KSO_WM_UNIT_COLOR_SCHEME_PARENT_PAGE" val="0_3"/>
  <p:tag name="KSO_WM_UNIT_ISCONTENTSTITLE" val="0"/>
  <p:tag name="KSO_WM_UNIT_PRESET_TEXT" val="添加标题"/>
  <p:tag name="KSO_WM_UNIT_NOCLEAR" val="0"/>
  <p:tag name="KSO_WM_UNIT_VALUE" val="9"/>
  <p:tag name="KSO_WM_UNIT_HIGHLIGHT" val="0"/>
  <p:tag name="KSO_WM_UNIT_COMPATIBLE" val="0"/>
  <p:tag name="KSO_WM_UNIT_DIAGRAM_ISNUMVISUAL" val="0"/>
  <p:tag name="KSO_WM_UNIT_DIAGRAM_ISREFERUNIT" val="0"/>
  <p:tag name="KSO_WM_DIAGRAM_GROUP_CODE" val="m1-1"/>
  <p:tag name="KSO_WM_UNIT_TYPE" val="m_h_a"/>
  <p:tag name="KSO_WM_UNIT_INDEX" val="1_2_1"/>
  <p:tag name="KSO_WM_UNIT_ID" val="diagram20191985_3*m_h_a*1_2_1"/>
  <p:tag name="KSO_WM_TEMPLATE_CATEGORY" val="diagram"/>
  <p:tag name="KSO_WM_TEMPLATE_INDEX" val="20191985"/>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4"/>
</p:tagLst>
</file>

<file path=ppt/tags/tag722.xml><?xml version="1.0" encoding="utf-8"?>
<p:tagLst xmlns:p="http://schemas.openxmlformats.org/presentationml/2006/main">
  <p:tag name="KSO_WM_UNIT_COLOR_SCHEME_SHAPE_ID" val="47"/>
  <p:tag name="KSO_WM_UNIT_COLOR_SCHEME_PARENT_PAGE" val="0_3"/>
  <p:tag name="KSO_WM_UNIT_DECOLORIZATION" val="1"/>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191985_3*m_h_i*1_2_3"/>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 name="KSO_WM_UNIT_USESOURCEFORMAT_APPLY" val="1"/>
  <p:tag name="KSO_WM_UNIT_DIAGRAM_SCHEMECOLOR_ID" val="4"/>
</p:tagLst>
</file>

<file path=ppt/tags/tag723.xml><?xml version="1.0" encoding="utf-8"?>
<p:tagLst xmlns:p="http://schemas.openxmlformats.org/presentationml/2006/main">
  <p:tag name="KSO_WM_UNIT_COLOR_SCHEME_SHAPE_ID" val="8"/>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2_4"/>
  <p:tag name="KSO_WM_UNIT_ID" val="diagram20191985_3*m_h_i*1_2_4"/>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 name="KSO_WM_UNIT_USESOURCEFORMAT_APPLY" val="1"/>
  <p:tag name="KSO_WM_UNIT_DIAGRAM_SCHEMECOLOR_ID" val="4"/>
</p:tagLst>
</file>

<file path=ppt/tags/tag724.xml><?xml version="1.0" encoding="utf-8"?>
<p:tagLst xmlns:p="http://schemas.openxmlformats.org/presentationml/2006/main">
  <p:tag name="KSO_WM_UNIT_COLOR_SCHEME_SHAPE_ID" val="9"/>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2_5"/>
  <p:tag name="KSO_WM_UNIT_ID" val="diagram20191985_3*m_h_i*1_2_5"/>
  <p:tag name="KSO_WM_TEMPLATE_CATEGORY" val="diagram"/>
  <p:tag name="KSO_WM_TEMPLATE_INDEX" val="20191985"/>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 name="KSO_WM_UNIT_DIAGRAM_SCHEMECOLOR_ID" val="4"/>
</p:tagLst>
</file>

<file path=ppt/tags/tag725.xml><?xml version="1.0" encoding="utf-8"?>
<p:tagLst xmlns:p="http://schemas.openxmlformats.org/presentationml/2006/main">
  <p:tag name="KSO_WM_UNIT_COLOR_SCHEME_SHAPE_ID" val="11"/>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0191985_3*m_h_i*1_3_1"/>
  <p:tag name="KSO_WM_TEMPLATE_CATEGORY" val="diagram"/>
  <p:tag name="KSO_WM_TEMPLATE_INDEX" val="20191985"/>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 name="KSO_WM_UNIT_DIAGRAM_SCHEMECOLOR_ID" val="4"/>
</p:tagLst>
</file>

<file path=ppt/tags/tag726.xml><?xml version="1.0" encoding="utf-8"?>
<p:tagLst xmlns:p="http://schemas.openxmlformats.org/presentationml/2006/main">
  <p:tag name="KSO_WM_UNIT_COLOR_SCHEME_SHAPE_ID" val="10"/>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3_2"/>
  <p:tag name="KSO_WM_UNIT_ID" val="diagram20191985_3*m_h_i*1_3_2"/>
  <p:tag name="KSO_WM_TEMPLATE_CATEGORY" val="diagram"/>
  <p:tag name="KSO_WM_TEMPLATE_INDEX" val="20191985"/>
  <p:tag name="KSO_WM_UNIT_LAYERLEVEL" val="1_1_1"/>
  <p:tag name="KSO_WM_TAG_VERSION" val="1.0"/>
  <p:tag name="KSO_WM_BEAUTIFY_FLAG" val="#wm#"/>
  <p:tag name="KSO_WM_UNIT_FILL_FORE_SCHEMECOLOR_INDEX" val="7"/>
  <p:tag name="KSO_WM_UNIT_FILL_TYPE" val="1"/>
  <p:tag name="KSO_WM_UNIT_TEXT_FILL_FORE_SCHEMECOLOR_INDEX" val="13"/>
  <p:tag name="KSO_WM_UNIT_TEXT_FILL_TYPE" val="1"/>
  <p:tag name="KSO_WM_UNIT_USESOURCEFORMAT_APPLY" val="1"/>
  <p:tag name="KSO_WM_UNIT_DIAGRAM_SCHEMECOLOR_ID" val="4"/>
</p:tagLst>
</file>

<file path=ppt/tags/tag727.xml><?xml version="1.0" encoding="utf-8"?>
<p:tagLst xmlns:p="http://schemas.openxmlformats.org/presentationml/2006/main">
  <p:tag name="KSO_WM_UNIT_COLOR_SCHEME_SHAPE_ID" val="35"/>
  <p:tag name="KSO_WM_UNIT_COLOR_SCHEME_PARENT_PAGE" val="0_3"/>
  <p:tag name="KSO_WM_UNIT_ISCONTENTSTITLE" val="0"/>
  <p:tag name="KSO_WM_UNIT_PRESET_TEXT" val="添加标题"/>
  <p:tag name="KSO_WM_UNIT_NOCLEAR" val="0"/>
  <p:tag name="KSO_WM_UNIT_VALUE" val="9"/>
  <p:tag name="KSO_WM_UNIT_HIGHLIGHT" val="0"/>
  <p:tag name="KSO_WM_UNIT_COMPATIBLE" val="0"/>
  <p:tag name="KSO_WM_UNIT_DIAGRAM_ISNUMVISUAL" val="0"/>
  <p:tag name="KSO_WM_UNIT_DIAGRAM_ISREFERUNIT" val="0"/>
  <p:tag name="KSO_WM_DIAGRAM_GROUP_CODE" val="m1-1"/>
  <p:tag name="KSO_WM_UNIT_TYPE" val="m_h_a"/>
  <p:tag name="KSO_WM_UNIT_INDEX" val="1_3_1"/>
  <p:tag name="KSO_WM_UNIT_ID" val="diagram20191985_3*m_h_a*1_3_1"/>
  <p:tag name="KSO_WM_TEMPLATE_CATEGORY" val="diagram"/>
  <p:tag name="KSO_WM_TEMPLATE_INDEX" val="20191985"/>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4"/>
</p:tagLst>
</file>

<file path=ppt/tags/tag728.xml><?xml version="1.0" encoding="utf-8"?>
<p:tagLst xmlns:p="http://schemas.openxmlformats.org/presentationml/2006/main">
  <p:tag name="KSO_WM_UNIT_COLOR_SCHEME_SHAPE_ID" val="48"/>
  <p:tag name="KSO_WM_UNIT_COLOR_SCHEME_PARENT_PAGE" val="0_3"/>
  <p:tag name="KSO_WM_UNIT_DECOLORIZATION" val="1"/>
  <p:tag name="KSO_WM_UNIT_HIGHLIGHT" val="0"/>
  <p:tag name="KSO_WM_UNIT_COMPATIBLE" val="0"/>
  <p:tag name="KSO_WM_UNIT_DIAGRAM_ISNUMVISUAL" val="0"/>
  <p:tag name="KSO_WM_UNIT_DIAGRAM_ISREFERUNIT" val="0"/>
  <p:tag name="KSO_WM_DIAGRAM_GROUP_CODE" val="m1-1"/>
  <p:tag name="KSO_WM_UNIT_TYPE" val="m_h_i"/>
  <p:tag name="KSO_WM_UNIT_INDEX" val="1_3_3"/>
  <p:tag name="KSO_WM_UNIT_ID" val="diagram20191985_3*m_h_i*1_3_3"/>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 name="KSO_WM_UNIT_USESOURCEFORMAT_APPLY" val="1"/>
  <p:tag name="KSO_WM_UNIT_DIAGRAM_SCHEMECOLOR_ID" val="4"/>
</p:tagLst>
</file>

<file path=ppt/tags/tag729.xml><?xml version="1.0" encoding="utf-8"?>
<p:tagLst xmlns:p="http://schemas.openxmlformats.org/presentationml/2006/main">
  <p:tag name="KSO_WM_UNIT_COLOR_SCHEME_SHAPE_ID" val="12"/>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3_4"/>
  <p:tag name="KSO_WM_UNIT_ID" val="diagram20191985_3*m_h_i*1_3_4"/>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 name="KSO_WM_UNIT_USESOURCEFORMAT_APPLY" val="1"/>
  <p:tag name="KSO_WM_UNIT_DIAGRAM_SCHEMECOLOR_ID" val="4"/>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0.xml><?xml version="1.0" encoding="utf-8"?>
<p:tagLst xmlns:p="http://schemas.openxmlformats.org/presentationml/2006/main">
  <p:tag name="KSO_WM_UNIT_COLOR_SCHEME_SHAPE_ID" val="13"/>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3_5"/>
  <p:tag name="KSO_WM_UNIT_ID" val="diagram20191985_3*m_h_i*1_3_5"/>
  <p:tag name="KSO_WM_TEMPLATE_CATEGORY" val="diagram"/>
  <p:tag name="KSO_WM_TEMPLATE_INDEX" val="20191985"/>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 name="KSO_WM_UNIT_DIAGRAM_SCHEMECOLOR_ID" val="4"/>
</p:tagLst>
</file>

<file path=ppt/tags/tag731.xml><?xml version="1.0" encoding="utf-8"?>
<p:tagLst xmlns:p="http://schemas.openxmlformats.org/presentationml/2006/main">
  <p:tag name="KSO_WM_UNIT_COLOR_SCHEME_SHAPE_ID" val="15"/>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4_1"/>
  <p:tag name="KSO_WM_UNIT_ID" val="diagram20191985_3*m_h_i*1_4_1"/>
  <p:tag name="KSO_WM_TEMPLATE_CATEGORY" val="diagram"/>
  <p:tag name="KSO_WM_TEMPLATE_INDEX" val="20191985"/>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 name="KSO_WM_UNIT_DIAGRAM_SCHEMECOLOR_ID" val="4"/>
</p:tagLst>
</file>

<file path=ppt/tags/tag732.xml><?xml version="1.0" encoding="utf-8"?>
<p:tagLst xmlns:p="http://schemas.openxmlformats.org/presentationml/2006/main">
  <p:tag name="KSO_WM_UNIT_COLOR_SCHEME_SHAPE_ID" val="14"/>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4_2"/>
  <p:tag name="KSO_WM_UNIT_ID" val="diagram20191985_3*m_h_i*1_4_2"/>
  <p:tag name="KSO_WM_TEMPLATE_CATEGORY" val="diagram"/>
  <p:tag name="KSO_WM_TEMPLATE_INDEX" val="20191985"/>
  <p:tag name="KSO_WM_UNIT_LAYERLEVEL" val="1_1_1"/>
  <p:tag name="KSO_WM_TAG_VERSION" val="1.0"/>
  <p:tag name="KSO_WM_BEAUTIFY_FLAG" val="#wm#"/>
  <p:tag name="KSO_WM_UNIT_FILL_FORE_SCHEMECOLOR_INDEX" val="8"/>
  <p:tag name="KSO_WM_UNIT_FILL_TYPE" val="1"/>
  <p:tag name="KSO_WM_UNIT_TEXT_FILL_FORE_SCHEMECOLOR_INDEX" val="13"/>
  <p:tag name="KSO_WM_UNIT_TEXT_FILL_TYPE" val="1"/>
  <p:tag name="KSO_WM_UNIT_USESOURCEFORMAT_APPLY" val="1"/>
  <p:tag name="KSO_WM_UNIT_DIAGRAM_SCHEMECOLOR_ID" val="4"/>
</p:tagLst>
</file>

<file path=ppt/tags/tag733.xml><?xml version="1.0" encoding="utf-8"?>
<p:tagLst xmlns:p="http://schemas.openxmlformats.org/presentationml/2006/main">
  <p:tag name="KSO_WM_UNIT_COLOR_SCHEME_SHAPE_ID" val="38"/>
  <p:tag name="KSO_WM_UNIT_COLOR_SCHEME_PARENT_PAGE" val="0_3"/>
  <p:tag name="KSO_WM_UNIT_ISCONTENTSTITLE" val="0"/>
  <p:tag name="KSO_WM_UNIT_PRESET_TEXT" val="添加标题"/>
  <p:tag name="KSO_WM_UNIT_NOCLEAR" val="0"/>
  <p:tag name="KSO_WM_UNIT_VALUE" val="9"/>
  <p:tag name="KSO_WM_UNIT_HIGHLIGHT" val="0"/>
  <p:tag name="KSO_WM_UNIT_COMPATIBLE" val="0"/>
  <p:tag name="KSO_WM_UNIT_DIAGRAM_ISNUMVISUAL" val="0"/>
  <p:tag name="KSO_WM_UNIT_DIAGRAM_ISREFERUNIT" val="0"/>
  <p:tag name="KSO_WM_DIAGRAM_GROUP_CODE" val="m1-1"/>
  <p:tag name="KSO_WM_UNIT_TYPE" val="m_h_a"/>
  <p:tag name="KSO_WM_UNIT_INDEX" val="1_4_1"/>
  <p:tag name="KSO_WM_UNIT_ID" val="diagram20191985_3*m_h_a*1_4_1"/>
  <p:tag name="KSO_WM_TEMPLATE_CATEGORY" val="diagram"/>
  <p:tag name="KSO_WM_TEMPLATE_INDEX" val="20191985"/>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4"/>
</p:tagLst>
</file>

<file path=ppt/tags/tag734.xml><?xml version="1.0" encoding="utf-8"?>
<p:tagLst xmlns:p="http://schemas.openxmlformats.org/presentationml/2006/main">
  <p:tag name="KSO_WM_UNIT_COLOR_SCHEME_SHAPE_ID" val="49"/>
  <p:tag name="KSO_WM_UNIT_COLOR_SCHEME_PARENT_PAGE" val="0_3"/>
  <p:tag name="KSO_WM_UNIT_DECOLORIZATION" val="1"/>
  <p:tag name="KSO_WM_UNIT_HIGHLIGHT" val="0"/>
  <p:tag name="KSO_WM_UNIT_COMPATIBLE" val="0"/>
  <p:tag name="KSO_WM_UNIT_DIAGRAM_ISNUMVISUAL" val="0"/>
  <p:tag name="KSO_WM_UNIT_DIAGRAM_ISREFERUNIT" val="0"/>
  <p:tag name="KSO_WM_DIAGRAM_GROUP_CODE" val="m1-1"/>
  <p:tag name="KSO_WM_UNIT_TYPE" val="m_h_i"/>
  <p:tag name="KSO_WM_UNIT_INDEX" val="1_4_3"/>
  <p:tag name="KSO_WM_UNIT_ID" val="diagram20191985_3*m_h_i*1_4_3"/>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 name="KSO_WM_UNIT_USESOURCEFORMAT_APPLY" val="1"/>
  <p:tag name="KSO_WM_UNIT_DIAGRAM_SCHEMECOLOR_ID" val="4"/>
</p:tagLst>
</file>

<file path=ppt/tags/tag735.xml><?xml version="1.0" encoding="utf-8"?>
<p:tagLst xmlns:p="http://schemas.openxmlformats.org/presentationml/2006/main">
  <p:tag name="KSO_WM_UNIT_COLOR_SCHEME_SHAPE_ID" val="16"/>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4_4"/>
  <p:tag name="KSO_WM_UNIT_ID" val="diagram20191985_3*m_h_i*1_4_4"/>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 name="KSO_WM_UNIT_USESOURCEFORMAT_APPLY" val="1"/>
  <p:tag name="KSO_WM_UNIT_DIAGRAM_SCHEMECOLOR_ID" val="4"/>
</p:tagLst>
</file>

<file path=ppt/tags/tag736.xml><?xml version="1.0" encoding="utf-8"?>
<p:tagLst xmlns:p="http://schemas.openxmlformats.org/presentationml/2006/main">
  <p:tag name="KSO_WM_UNIT_COLOR_SCHEME_SHAPE_ID" val="17"/>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4_5"/>
  <p:tag name="KSO_WM_UNIT_ID" val="diagram20191985_3*m_h_i*1_4_5"/>
  <p:tag name="KSO_WM_TEMPLATE_CATEGORY" val="diagram"/>
  <p:tag name="KSO_WM_TEMPLATE_INDEX" val="20191985"/>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 name="KSO_WM_UNIT_DIAGRAM_SCHEMECOLOR_ID" val="4"/>
</p:tagLst>
</file>

<file path=ppt/tags/tag737.xml><?xml version="1.0" encoding="utf-8"?>
<p:tagLst xmlns:p="http://schemas.openxmlformats.org/presentationml/2006/main">
  <p:tag name="KSO_WM_UNIT_PRESET_TEXT" val="点击此处添加正文，文字是您思想的提炼，为了最终呈现发布的良好效果，请尽量言简意赅的阐述观点，并根据需要酌情增减文字。&#13;您的正文已经字字珠玑，但信息却错综复杂，需要更多的文字来表述；但请您尽量提炼思想的精髓，否则容易造成观者的阅读压力，适得其反。&#13;正如我们都希望改变世界，希望给别人带去光明，但更多的时候我们只需要播下一颗种子，自然有微风吹拂，阳光普照，雨露滋养。恰如其分的表达观点，往往可以事半功倍。&#13;为了能让您有更直观的字数感受，并进一步方便使用，我们为您标注了最适合的位置。您输入的文字到这里时，就是最佳视觉效果，请您务必注意。"/>
  <p:tag name="KSO_WM_UNIT_TEXT_PART_ID" val="3-d"/>
  <p:tag name="KSO_WM_UNIT_TEXT_PART_SIZE" val="254.64*644.5"/>
  <p:tag name="KSO_WM_UNIT_VALUE" val="390"/>
  <p:tag name="KSO_WM_UNIT_HIGHLIGHT" val="0"/>
  <p:tag name="KSO_WM_UNIT_COMPATIBLE" val="0"/>
  <p:tag name="KSO_WM_UNIT_DIAGRAM_ISNUMVISUAL" val="0"/>
  <p:tag name="KSO_WM_UNIT_DIAGRAM_ISREFERUNIT" val="0"/>
  <p:tag name="KSO_WM_UNIT_TYPE" val="f"/>
  <p:tag name="KSO_WM_UNIT_INDEX" val="1"/>
  <p:tag name="KSO_WM_UNIT_ID" val="diagram20192898_1*f*1"/>
  <p:tag name="KSO_WM_TEMPLATE_CATEGORY" val="diagram"/>
  <p:tag name="KSO_WM_TEMPLATE_INDEX" val="20192898"/>
  <p:tag name="KSO_WM_UNIT_LAYERLEVEL" val="1"/>
  <p:tag name="KSO_WM_TAG_VERSION" val="1.0"/>
  <p:tag name="KSO_WM_BEAUTIFY_FLAG" val="#wm#"/>
  <p:tag name="KSO_WM_UNIT_COLOR_SCHEME_SHAPE_ID" val="12"/>
  <p:tag name="KSO_WM_UNIT_COLOR_SCHEME_PARENT_PAGE" val="0_1"/>
  <p:tag name="KSO_WM_UNIT_ADJUSTLAYOUT_ID" val="12"/>
  <p:tag name="KSO_WM_UNIT_TEXT_PART_ID_V2" val="d-3-1"/>
</p:tagLst>
</file>

<file path=ppt/tags/tag738.xml><?xml version="1.0" encoding="utf-8"?>
<p:tagLst xmlns:p="http://schemas.openxmlformats.org/presentationml/2006/main">
  <p:tag name="KSO_WM_BEAUTIFY_FLAG" val="#wm#"/>
  <p:tag name="KSO_WM_TEMPLATE_CATEGORY" val="custom"/>
  <p:tag name="KSO_WM_TEMPLATE_INDEX" val="20202616"/>
  <p:tag name="KSO_WM_SLIDE_ITEM_CNT" val="4"/>
  <p:tag name="KSO_WM_SPECIAL_SOURCE" val="bdnull"/>
</p:tagLst>
</file>

<file path=ppt/tags/tag739.xml><?xml version="1.0" encoding="utf-8"?>
<p:tagLst xmlns:p="http://schemas.openxmlformats.org/presentationml/2006/main">
  <p:tag name="REFSHAPE" val="-1913200132"/>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3"/>
  <p:tag name="KSO_WM_UNIT_ID" val="diagram20199387_1*m_i*1_3"/>
  <p:tag name="KSO_WM_TEMPLATE_CATEGORY" val="diagram"/>
  <p:tag name="KSO_WM_TEMPLATE_INDEX" val="20199387"/>
  <p:tag name="KSO_WM_UNIT_LAYERLEVEL" val="1_1"/>
  <p:tag name="KSO_WM_TAG_VERSION" val="1.0"/>
  <p:tag name="KSO_WM_BEAUTIFY_FLAG" val="#wm#"/>
  <p:tag name="KSO_WM_UNIT_FILL_FORE_SCHEMECOLOR_INDEX" val="14"/>
  <p:tag name="KSO_WM_UNIT_FILL_TYPE" val="1"/>
  <p:tag name="KSO_WM_UNIT_LINE_FORE_SCHEMECOLOR_INDEX" val="14"/>
  <p:tag name="KSO_WM_UNIT_LINE_FILL_TYPE" val="2"/>
  <p:tag name="KSO_WM_UNIT_USESOURCEFORMAT_APPLY" val="1"/>
</p:tagLst>
</file>

<file path=ppt/tags/tag7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2"/>
  <p:tag name="KSO_WM_UNIT_ID" val="diagram20199387_1*m_i*1_2"/>
  <p:tag name="KSO_WM_TEMPLATE_CATEGORY" val="diagram"/>
  <p:tag name="KSO_WM_TEMPLATE_INDEX" val="20199387"/>
  <p:tag name="KSO_WM_UNIT_LAYERLEVEL" val="1_1"/>
  <p:tag name="KSO_WM_TAG_VERSION" val="1.0"/>
  <p:tag name="KSO_WM_BEAUTIFY_FLAG" val="#wm#"/>
  <p:tag name="KSO_WM_UNIT_LINE_FORE_SCHEMECOLOR_INDEX" val="14"/>
  <p:tag name="KSO_WM_UNIT_LINE_FILL_TYPE" val="2"/>
  <p:tag name="KSO_WM_UNIT_USESOURCEFORMAT_APPLY" val="1"/>
</p:tagLst>
</file>

<file path=ppt/tags/tag7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1"/>
  <p:tag name="KSO_WM_UNIT_ID" val="diagram20199387_1*m_i*1_1"/>
  <p:tag name="KSO_WM_TEMPLATE_CATEGORY" val="diagram"/>
  <p:tag name="KSO_WM_TEMPLATE_INDEX" val="20199387"/>
  <p:tag name="KSO_WM_UNIT_LAYERLEVEL" val="1_1"/>
  <p:tag name="KSO_WM_TAG_VERSION" val="1.0"/>
  <p:tag name="KSO_WM_BEAUTIFY_FLAG" val="#wm#"/>
  <p:tag name="KSO_WM_UNIT_LINE_FORE_SCHEMECOLOR_INDEX" val="14"/>
  <p:tag name="KSO_WM_UNIT_LINE_FILL_TYPE" val="2"/>
  <p:tag name="KSO_WM_UNIT_USESOURCEFORMAT_APPLY" val="1"/>
</p:tagLst>
</file>

<file path=ppt/tags/tag7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387_1*m_h_i*1_1_1"/>
  <p:tag name="KSO_WM_TEMPLATE_CATEGORY" val="diagram"/>
  <p:tag name="KSO_WM_TEMPLATE_INDEX" val="20199387"/>
  <p:tag name="KSO_WM_UNIT_LAYERLEVEL" val="1_1_1"/>
  <p:tag name="KSO_WM_TAG_VERSION" val="1.0"/>
  <p:tag name="KSO_WM_BEAUTIFY_FLAG" val="#wm#"/>
  <p:tag name="KSO_WM_UNIT_FILL_FORE_SCHEMECOLOR_INDEX" val="6"/>
  <p:tag name="KSO_WM_UNIT_FILL_TYPE" val="1"/>
  <p:tag name="KSO_WM_UNIT_USESOURCEFORMAT_APPLY" val="1"/>
</p:tagLst>
</file>

<file path=ppt/tags/tag7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2"/>
  <p:tag name="KSO_WM_UNIT_ID" val="diagram20199387_1*m_h_i*1_1_2"/>
  <p:tag name="KSO_WM_TEMPLATE_CATEGORY" val="diagram"/>
  <p:tag name="KSO_WM_TEMPLATE_INDEX" val="20199387"/>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USESOURCEFORMAT_APPLY" val="1"/>
</p:tagLst>
</file>

<file path=ppt/tags/tag745.xml><?xml version="1.0" encoding="utf-8"?>
<p:tagLst xmlns:p="http://schemas.openxmlformats.org/presentationml/2006/main">
  <p:tag name="KSO_WM_UNIT_ISCONTENTSTITLE" val="0"/>
  <p:tag name="KSO_WM_UNIT_PRESET_TEXT" val="嘉宾进场"/>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387_1*m_h_f*1_1_1"/>
  <p:tag name="KSO_WM_TEMPLATE_CATEGORY" val="diagram"/>
  <p:tag name="KSO_WM_TEMPLATE_INDEX" val="20199387"/>
  <p:tag name="KSO_WM_UNIT_LAYERLEVEL" val="1_1_1"/>
  <p:tag name="KSO_WM_TAG_VERSION" val="1.0"/>
  <p:tag name="KSO_WM_BEAUTIFY_FLAG" val="#wm#"/>
  <p:tag name="KSO_WM_UNIT_USESOURCEFORMAT_APPLY" val="1"/>
</p:tagLst>
</file>

<file path=ppt/tags/tag7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3"/>
  <p:tag name="KSO_WM_UNIT_ID" val="diagram20199387_1*m_h_i*1_1_3"/>
  <p:tag name="KSO_WM_TEMPLATE_CATEGORY" val="diagram"/>
  <p:tag name="KSO_WM_TEMPLATE_INDEX" val="20199387"/>
  <p:tag name="KSO_WM_UNIT_LAYERLEVEL" val="1_1_1"/>
  <p:tag name="KSO_WM_TAG_VERSION" val="1.0"/>
  <p:tag name="KSO_WM_BEAUTIFY_FLAG" val="#wm#"/>
  <p:tag name="KSO_WM_UNIT_USESOURCEFORMAT_APPLY" val="1"/>
</p:tagLst>
</file>

<file path=ppt/tags/tag7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8_1"/>
  <p:tag name="KSO_WM_UNIT_ID" val="diagram20199387_1*m_h_i*1_8_1"/>
  <p:tag name="KSO_WM_TEMPLATE_CATEGORY" val="diagram"/>
  <p:tag name="KSO_WM_TEMPLATE_INDEX" val="20199387"/>
  <p:tag name="KSO_WM_UNIT_LAYERLEVEL" val="1_1_1"/>
  <p:tag name="KSO_WM_TAG_VERSION" val="1.0"/>
  <p:tag name="KSO_WM_BEAUTIFY_FLAG" val="#wm#"/>
  <p:tag name="KSO_WM_UNIT_FILL_FORE_SCHEMECOLOR_INDEX" val="14"/>
  <p:tag name="KSO_WM_UNIT_FILL_TYPE" val="1"/>
  <p:tag name="KSO_WM_UNIT_LINE_FORE_SCHEMECOLOR_INDEX" val="7"/>
  <p:tag name="KSO_WM_UNIT_LINE_FILL_TYPE" val="2"/>
  <p:tag name="KSO_WM_UNIT_USESOURCEFORMAT_APPLY" val="1"/>
</p:tagLst>
</file>

<file path=ppt/tags/tag74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8_2"/>
  <p:tag name="KSO_WM_UNIT_ID" val="diagram20199387_1*m_h_i*1_8_2"/>
  <p:tag name="KSO_WM_TEMPLATE_CATEGORY" val="diagram"/>
  <p:tag name="KSO_WM_TEMPLATE_INDEX" val="20199387"/>
  <p:tag name="KSO_WM_UNIT_LAYERLEVEL" val="1_1_1"/>
  <p:tag name="KSO_WM_TAG_VERSION" val="1.0"/>
  <p:tag name="KSO_WM_BEAUTIFY_FLAG" val="#wm#"/>
  <p:tag name="KSO_WM_UNIT_FILL_FORE_SCHEMECOLOR_INDEX" val="7"/>
  <p:tag name="KSO_WM_UNIT_FILL_TYPE" val="1"/>
  <p:tag name="KSO_WM_UNIT_USESOURCEFORMAT_APPLY" val="1"/>
</p:tagLst>
</file>

<file path=ppt/tags/tag749.xml><?xml version="1.0" encoding="utf-8"?>
<p:tagLst xmlns:p="http://schemas.openxmlformats.org/presentationml/2006/main">
  <p:tag name="KSO_WM_UNIT_ISCONTENTSTITLE" val="0"/>
  <p:tag name="KSO_WM_UNIT_PRESET_TEXT" val="现场合照"/>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8_1"/>
  <p:tag name="KSO_WM_UNIT_ID" val="diagram20199387_1*m_h_f*1_8_1"/>
  <p:tag name="KSO_WM_TEMPLATE_CATEGORY" val="diagram"/>
  <p:tag name="KSO_WM_TEMPLATE_INDEX" val="20199387"/>
  <p:tag name="KSO_WM_UNIT_LAYERLEVEL" val="1_1_1"/>
  <p:tag name="KSO_WM_TAG_VERSION" val="1.0"/>
  <p:tag name="KSO_WM_BEAUTIFY_FLAG" val="#wm#"/>
  <p:tag name="KSO_WM_UNIT_USESOURCEFORMAT_APPLY" val="1"/>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8_3"/>
  <p:tag name="KSO_WM_UNIT_ID" val="diagram20199387_1*m_h_i*1_8_3"/>
  <p:tag name="KSO_WM_TEMPLATE_CATEGORY" val="diagram"/>
  <p:tag name="KSO_WM_TEMPLATE_INDEX" val="20199387"/>
  <p:tag name="KSO_WM_UNIT_LAYERLEVEL" val="1_1_1"/>
  <p:tag name="KSO_WM_TAG_VERSION" val="1.0"/>
  <p:tag name="KSO_WM_BEAUTIFY_FLAG" val="#wm#"/>
  <p:tag name="KSO_WM_UNIT_USESOURCEFORMAT_APPLY" val="1"/>
</p:tagLst>
</file>

<file path=ppt/tags/tag7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199387_1*m_h_i*1_2_1"/>
  <p:tag name="KSO_WM_TEMPLATE_CATEGORY" val="diagram"/>
  <p:tag name="KSO_WM_TEMPLATE_INDEX" val="20199387"/>
  <p:tag name="KSO_WM_UNIT_LAYERLEVEL" val="1_1_1"/>
  <p:tag name="KSO_WM_TAG_VERSION" val="1.0"/>
  <p:tag name="KSO_WM_BEAUTIFY_FLAG" val="#wm#"/>
  <p:tag name="KSO_WM_UNIT_FILL_FORE_SCHEMECOLOR_INDEX" val="14"/>
  <p:tag name="KSO_WM_UNIT_FILL_TYPE" val="1"/>
  <p:tag name="KSO_WM_UNIT_LINE_FORE_SCHEMECOLOR_INDEX" val="9"/>
  <p:tag name="KSO_WM_UNIT_LINE_FILL_TYPE" val="2"/>
  <p:tag name="KSO_WM_UNIT_USESOURCEFORMAT_APPLY" val="1"/>
</p:tagLst>
</file>

<file path=ppt/tags/tag75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2"/>
  <p:tag name="KSO_WM_UNIT_ID" val="diagram20199387_1*m_h_i*1_2_2"/>
  <p:tag name="KSO_WM_TEMPLATE_CATEGORY" val="diagram"/>
  <p:tag name="KSO_WM_TEMPLATE_INDEX" val="20199387"/>
  <p:tag name="KSO_WM_UNIT_LAYERLEVEL" val="1_1_1"/>
  <p:tag name="KSO_WM_TAG_VERSION" val="1.0"/>
  <p:tag name="KSO_WM_BEAUTIFY_FLAG" val="#wm#"/>
  <p:tag name="KSO_WM_UNIT_FILL_FORE_SCHEMECOLOR_INDEX" val="9"/>
  <p:tag name="KSO_WM_UNIT_FILL_TYPE" val="1"/>
  <p:tag name="KSO_WM_UNIT_USESOURCEFORMAT_APPLY" val="1"/>
</p:tagLst>
</file>

<file path=ppt/tags/tag753.xml><?xml version="1.0" encoding="utf-8"?>
<p:tagLst xmlns:p="http://schemas.openxmlformats.org/presentationml/2006/main">
  <p:tag name="KSO_WM_UNIT_ISCONTENTSTITLE" val="0"/>
  <p:tag name="KSO_WM_UNIT_PRESET_TEXT" val="平面拍摄"/>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199387_1*m_h_f*1_2_1"/>
  <p:tag name="KSO_WM_TEMPLATE_CATEGORY" val="diagram"/>
  <p:tag name="KSO_WM_TEMPLATE_INDEX" val="20199387"/>
  <p:tag name="KSO_WM_UNIT_LAYERLEVEL" val="1_1_1"/>
  <p:tag name="KSO_WM_TAG_VERSION" val="1.0"/>
  <p:tag name="KSO_WM_BEAUTIFY_FLAG" val="#wm#"/>
  <p:tag name="KSO_WM_UNIT_USESOURCEFORMAT_APPLY" val="1"/>
</p:tagLst>
</file>

<file path=ppt/tags/tag7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199387_1*m_h_i*1_2_3"/>
  <p:tag name="KSO_WM_TEMPLATE_CATEGORY" val="diagram"/>
  <p:tag name="KSO_WM_TEMPLATE_INDEX" val="20199387"/>
  <p:tag name="KSO_WM_UNIT_LAYERLEVEL" val="1_1_1"/>
  <p:tag name="KSO_WM_TAG_VERSION" val="1.0"/>
  <p:tag name="KSO_WM_BEAUTIFY_FLAG" val="#wm#"/>
  <p:tag name="KSO_WM_UNIT_USESOURCEFORMAT_APPLY" val="1"/>
</p:tagLst>
</file>

<file path=ppt/tags/tag7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7_1"/>
  <p:tag name="KSO_WM_UNIT_ID" val="diagram20199387_1*m_h_i*1_7_1"/>
  <p:tag name="KSO_WM_TEMPLATE_CATEGORY" val="diagram"/>
  <p:tag name="KSO_WM_TEMPLATE_INDEX" val="20199387"/>
  <p:tag name="KSO_WM_UNIT_LAYERLEVEL" val="1_1_1"/>
  <p:tag name="KSO_WM_TAG_VERSION" val="1.0"/>
  <p:tag name="KSO_WM_BEAUTIFY_FLAG" val="#wm#"/>
  <p:tag name="KSO_WM_UNIT_FILL_FORE_SCHEMECOLOR_INDEX" val="14"/>
  <p:tag name="KSO_WM_UNIT_FILL_TYPE" val="1"/>
  <p:tag name="KSO_WM_UNIT_LINE_FORE_SCHEMECOLOR_INDEX" val="10"/>
  <p:tag name="KSO_WM_UNIT_LINE_FILL_TYPE" val="2"/>
  <p:tag name="KSO_WM_UNIT_USESOURCEFORMAT_APPLY" val="1"/>
</p:tagLst>
</file>

<file path=ppt/tags/tag7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7_2"/>
  <p:tag name="KSO_WM_UNIT_ID" val="diagram20199387_1*m_h_i*1_7_2"/>
  <p:tag name="KSO_WM_TEMPLATE_CATEGORY" val="diagram"/>
  <p:tag name="KSO_WM_TEMPLATE_INDEX" val="20199387"/>
  <p:tag name="KSO_WM_UNIT_LAYERLEVEL" val="1_1_1"/>
  <p:tag name="KSO_WM_TAG_VERSION" val="1.0"/>
  <p:tag name="KSO_WM_BEAUTIFY_FLAG" val="#wm#"/>
  <p:tag name="KSO_WM_UNIT_FILL_FORE_SCHEMECOLOR_INDEX" val="10"/>
  <p:tag name="KSO_WM_UNIT_FILL_TYPE" val="1"/>
  <p:tag name="KSO_WM_UNIT_USESOURCEFORMAT_APPLY" val="1"/>
</p:tagLst>
</file>

<file path=ppt/tags/tag7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m_h_i"/>
  <p:tag name="KSO_WM_UNIT_INDEX" val="1_7_3"/>
  <p:tag name="KSO_WM_UNIT_ID" val="diagram20199387_1*m_h_i*1_7_3"/>
  <p:tag name="KSO_WM_TEMPLATE_CATEGORY" val="diagram"/>
  <p:tag name="KSO_WM_TEMPLATE_INDEX" val="20199387"/>
  <p:tag name="KSO_WM_UNIT_LAYERLEVEL" val="1_1_1"/>
  <p:tag name="KSO_WM_TAG_VERSION" val="1.0"/>
  <p:tag name="KSO_WM_BEAUTIFY_FLAG" val="#wm#"/>
  <p:tag name="KSO_WM_DIAGRAM_GROUP_CODE" val="m1-1"/>
  <p:tag name="KSO_WM_UNIT_USESOURCEFORMAT_APPLY" val="1"/>
</p:tagLst>
</file>

<file path=ppt/tags/tag7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0199387_1*m_h_i*1_3_1"/>
  <p:tag name="KSO_WM_TEMPLATE_CATEGORY" val="diagram"/>
  <p:tag name="KSO_WM_TEMPLATE_INDEX" val="20199387"/>
  <p:tag name="KSO_WM_UNIT_LAYERLEVEL" val="1_1_1"/>
  <p:tag name="KSO_WM_TAG_VERSION" val="1.0"/>
  <p:tag name="KSO_WM_BEAUTIFY_FLAG" val="#wm#"/>
  <p:tag name="KSO_WM_UNIT_FILL_FORE_SCHEMECOLOR_INDEX" val="14"/>
  <p:tag name="KSO_WM_UNIT_FILL_TYPE" val="1"/>
  <p:tag name="KSO_WM_UNIT_LINE_FORE_SCHEMECOLOR_INDEX" val="10"/>
  <p:tag name="KSO_WM_UNIT_LINE_FILL_TYPE" val="2"/>
  <p:tag name="KSO_WM_UNIT_USESOURCEFORMAT_APPLY" val="1"/>
</p:tagLst>
</file>

<file path=ppt/tags/tag7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2"/>
  <p:tag name="KSO_WM_UNIT_ID" val="diagram20199387_1*m_h_i*1_3_2"/>
  <p:tag name="KSO_WM_TEMPLATE_CATEGORY" val="diagram"/>
  <p:tag name="KSO_WM_TEMPLATE_INDEX" val="20199387"/>
  <p:tag name="KSO_WM_UNIT_LAYERLEVEL" val="1_1_1"/>
  <p:tag name="KSO_WM_TAG_VERSION" val="1.0"/>
  <p:tag name="KSO_WM_BEAUTIFY_FLAG" val="#wm#"/>
  <p:tag name="KSO_WM_UNIT_FILL_FORE_SCHEMECOLOR_INDEX" val="10"/>
  <p:tag name="KSO_WM_UNIT_FILL_TYPE" val="1"/>
  <p:tag name="KSO_WM_UNIT_USESOURCEFORMAT_APPLY" val="1"/>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0.xml><?xml version="1.0" encoding="utf-8"?>
<p:tagLst xmlns:p="http://schemas.openxmlformats.org/presentationml/2006/main">
  <p:tag name="KSO_WM_UNIT_ISCONTENTSTITLE" val="0"/>
  <p:tag name="KSO_WM_UNIT_PRESET_TEXT" val="现场介绍"/>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199387_1*m_h_f*1_3_1"/>
  <p:tag name="KSO_WM_TEMPLATE_CATEGORY" val="diagram"/>
  <p:tag name="KSO_WM_TEMPLATE_INDEX" val="20199387"/>
  <p:tag name="KSO_WM_UNIT_LAYERLEVEL" val="1_1_1"/>
  <p:tag name="KSO_WM_TAG_VERSION" val="1.0"/>
  <p:tag name="KSO_WM_BEAUTIFY_FLAG" val="#wm#"/>
  <p:tag name="KSO_WM_UNIT_USESOURCEFORMAT_APPLY" val="1"/>
</p:tagLst>
</file>

<file path=ppt/tags/tag76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3"/>
  <p:tag name="KSO_WM_UNIT_ID" val="diagram20199387_1*m_h_i*1_3_3"/>
  <p:tag name="KSO_WM_TEMPLATE_CATEGORY" val="diagram"/>
  <p:tag name="KSO_WM_TEMPLATE_INDEX" val="20199387"/>
  <p:tag name="KSO_WM_UNIT_LAYERLEVEL" val="1_1_1"/>
  <p:tag name="KSO_WM_TAG_VERSION" val="1.0"/>
  <p:tag name="KSO_WM_BEAUTIFY_FLAG" val="#wm#"/>
  <p:tag name="KSO_WM_UNIT_USESOURCEFORMAT_APPLY" val="1"/>
</p:tagLst>
</file>

<file path=ppt/tags/tag7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6_3"/>
  <p:tag name="KSO_WM_UNIT_ID" val="diagram20199387_1*m_h_i*1_6_3"/>
  <p:tag name="KSO_WM_TEMPLATE_CATEGORY" val="diagram"/>
  <p:tag name="KSO_WM_TEMPLATE_INDEX" val="20199387"/>
  <p:tag name="KSO_WM_UNIT_LAYERLEVEL" val="1_1_1"/>
  <p:tag name="KSO_WM_TAG_VERSION" val="1.0"/>
  <p:tag name="KSO_WM_BEAUTIFY_FLAG" val="#wm#"/>
  <p:tag name="KSO_WM_UNIT_FILL_FORE_SCHEMECOLOR_INDEX" val="14"/>
  <p:tag name="KSO_WM_UNIT_FILL_TYPE" val="1"/>
  <p:tag name="KSO_WM_UNIT_LINE_FORE_SCHEMECOLOR_INDEX" val="9"/>
  <p:tag name="KSO_WM_UNIT_LINE_FILL_TYPE" val="2"/>
  <p:tag name="KSO_WM_UNIT_USESOURCEFORMAT_APPLY" val="1"/>
</p:tagLst>
</file>

<file path=ppt/tags/tag7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6_2"/>
  <p:tag name="KSO_WM_UNIT_ID" val="diagram20199387_1*m_h_i*1_6_2"/>
  <p:tag name="KSO_WM_TEMPLATE_CATEGORY" val="diagram"/>
  <p:tag name="KSO_WM_TEMPLATE_INDEX" val="20199387"/>
  <p:tag name="KSO_WM_UNIT_LAYERLEVEL" val="1_1_1"/>
  <p:tag name="KSO_WM_TAG_VERSION" val="1.0"/>
  <p:tag name="KSO_WM_BEAUTIFY_FLAG" val="#wm#"/>
  <p:tag name="KSO_WM_UNIT_FILL_FORE_SCHEMECOLOR_INDEX" val="9"/>
  <p:tag name="KSO_WM_UNIT_FILL_TYPE" val="1"/>
  <p:tag name="KSO_WM_UNIT_USESOURCEFORMAT_APPLY" val="1"/>
</p:tagLst>
</file>

<file path=ppt/tags/tag764.xml><?xml version="1.0" encoding="utf-8"?>
<p:tagLst xmlns:p="http://schemas.openxmlformats.org/presentationml/2006/main">
  <p:tag name="KSO_WM_UNIT_ISCONTENTSTITLE" val="0"/>
  <p:tag name="KSO_WM_UNIT_PRESET_TEXT" val="现场颁奖"/>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6_1"/>
  <p:tag name="KSO_WM_UNIT_ID" val="diagram20199387_1*m_h_f*1_6_1"/>
  <p:tag name="KSO_WM_TEMPLATE_CATEGORY" val="diagram"/>
  <p:tag name="KSO_WM_TEMPLATE_INDEX" val="20199387"/>
  <p:tag name="KSO_WM_UNIT_LAYERLEVEL" val="1_1_1"/>
  <p:tag name="KSO_WM_TAG_VERSION" val="1.0"/>
  <p:tag name="KSO_WM_BEAUTIFY_FLAG" val="#wm#"/>
  <p:tag name="KSO_WM_UNIT_USESOURCEFORMAT_APPLY" val="1"/>
</p:tagLst>
</file>

<file path=ppt/tags/tag7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6_1"/>
  <p:tag name="KSO_WM_UNIT_ID" val="diagram20199387_1*m_h_i*1_6_1"/>
  <p:tag name="KSO_WM_TEMPLATE_CATEGORY" val="diagram"/>
  <p:tag name="KSO_WM_TEMPLATE_INDEX" val="20199387"/>
  <p:tag name="KSO_WM_UNIT_LAYERLEVEL" val="1_1_1"/>
  <p:tag name="KSO_WM_TAG_VERSION" val="1.0"/>
  <p:tag name="KSO_WM_BEAUTIFY_FLAG" val="#wm#"/>
  <p:tag name="KSO_WM_UNIT_USESOURCEFORMAT_APPLY" val="1"/>
</p:tagLst>
</file>

<file path=ppt/tags/tag7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1"/>
  <p:tag name="KSO_WM_UNIT_ID" val="diagram20199387_1*m_h_i*1_4_1"/>
  <p:tag name="KSO_WM_TEMPLATE_CATEGORY" val="diagram"/>
  <p:tag name="KSO_WM_TEMPLATE_INDEX" val="20199387"/>
  <p:tag name="KSO_WM_UNIT_LAYERLEVEL" val="1_1_1"/>
  <p:tag name="KSO_WM_TAG_VERSION" val="1.0"/>
  <p:tag name="KSO_WM_BEAUTIFY_FLAG" val="#wm#"/>
  <p:tag name="KSO_WM_UNIT_FILL_FORE_SCHEMECOLOR_INDEX" val="14"/>
  <p:tag name="KSO_WM_UNIT_FILL_TYPE" val="1"/>
  <p:tag name="KSO_WM_UNIT_LINE_FORE_SCHEMECOLOR_INDEX" val="7"/>
  <p:tag name="KSO_WM_UNIT_LINE_FILL_TYPE" val="2"/>
  <p:tag name="KSO_WM_UNIT_USESOURCEFORMAT_APPLY" val="1"/>
</p:tagLst>
</file>

<file path=ppt/tags/tag7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3"/>
  <p:tag name="KSO_WM_UNIT_ID" val="diagram20199387_1*m_h_i*1_4_3"/>
  <p:tag name="KSO_WM_TEMPLATE_CATEGORY" val="diagram"/>
  <p:tag name="KSO_WM_TEMPLATE_INDEX" val="20199387"/>
  <p:tag name="KSO_WM_UNIT_LAYERLEVEL" val="1_1_1"/>
  <p:tag name="KSO_WM_TAG_VERSION" val="1.0"/>
  <p:tag name="KSO_WM_BEAUTIFY_FLAG" val="#wm#"/>
  <p:tag name="KSO_WM_UNIT_USESOURCEFORMAT_APPLY" val="1"/>
</p:tagLst>
</file>

<file path=ppt/tags/tag7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5_1"/>
  <p:tag name="KSO_WM_UNIT_ID" val="diagram20199387_1*m_h_i*1_5_1"/>
  <p:tag name="KSO_WM_TEMPLATE_CATEGORY" val="diagram"/>
  <p:tag name="KSO_WM_TEMPLATE_INDEX" val="20199387"/>
  <p:tag name="KSO_WM_UNIT_LAYERLEVEL" val="1_1_1"/>
  <p:tag name="KSO_WM_TAG_VERSION" val="1.0"/>
  <p:tag name="KSO_WM_BEAUTIFY_FLAG" val="#wm#"/>
  <p:tag name="KSO_WM_UNIT_FILL_FORE_SCHEMECOLOR_INDEX" val="14"/>
  <p:tag name="KSO_WM_UNIT_FILL_TYPE" val="1"/>
  <p:tag name="KSO_WM_UNIT_LINE_FORE_SCHEMECOLOR_INDEX" val="6"/>
  <p:tag name="KSO_WM_UNIT_LINE_FILL_TYPE" val="2"/>
  <p:tag name="KSO_WM_UNIT_USESOURCEFORMAT_APPLY" val="1"/>
</p:tagLst>
</file>

<file path=ppt/tags/tag7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5_2"/>
  <p:tag name="KSO_WM_UNIT_ID" val="diagram20199387_1*m_h_i*1_5_2"/>
  <p:tag name="KSO_WM_TEMPLATE_CATEGORY" val="diagram"/>
  <p:tag name="KSO_WM_TEMPLATE_INDEX" val="20199387"/>
  <p:tag name="KSO_WM_UNIT_LAYERLEVEL" val="1_1_1"/>
  <p:tag name="KSO_WM_TAG_VERSION" val="1.0"/>
  <p:tag name="KSO_WM_BEAUTIFY_FLAG" val="#wm#"/>
  <p:tag name="KSO_WM_UNIT_FILL_FORE_SCHEMECOLOR_INDEX" val="6"/>
  <p:tag name="KSO_WM_UNIT_FILL_TYPE" val="1"/>
  <p:tag name="KSO_WM_UNIT_USESOURCEFORMAT_APPLY" val="1"/>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0.xml><?xml version="1.0" encoding="utf-8"?>
<p:tagLst xmlns:p="http://schemas.openxmlformats.org/presentationml/2006/main">
  <p:tag name="KSO_WM_UNIT_ISCONTENTSTITLE" val="0"/>
  <p:tag name="KSO_WM_UNIT_PRESET_TEXT" val="现场表演"/>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5_1"/>
  <p:tag name="KSO_WM_UNIT_ID" val="diagram20199387_1*m_h_f*1_5_1"/>
  <p:tag name="KSO_WM_TEMPLATE_CATEGORY" val="diagram"/>
  <p:tag name="KSO_WM_TEMPLATE_INDEX" val="20199387"/>
  <p:tag name="KSO_WM_UNIT_LAYERLEVEL" val="1_1_1"/>
  <p:tag name="KSO_WM_TAG_VERSION" val="1.0"/>
  <p:tag name="KSO_WM_BEAUTIFY_FLAG" val="#wm#"/>
  <p:tag name="KSO_WM_UNIT_USESOURCEFORMAT_APPLY" val="1"/>
</p:tagLst>
</file>

<file path=ppt/tags/tag7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5_3"/>
  <p:tag name="KSO_WM_UNIT_ID" val="diagram20199387_1*m_h_i*1_5_3"/>
  <p:tag name="KSO_WM_TEMPLATE_CATEGORY" val="diagram"/>
  <p:tag name="KSO_WM_TEMPLATE_INDEX" val="20199387"/>
  <p:tag name="KSO_WM_UNIT_LAYERLEVEL" val="1_1_1"/>
  <p:tag name="KSO_WM_TAG_VERSION" val="1.0"/>
  <p:tag name="KSO_WM_BEAUTIFY_FLAG" val="#wm#"/>
  <p:tag name="KSO_WM_UNIT_USESOURCEFORMAT_APPLY" val="1"/>
</p:tagLst>
</file>

<file path=ppt/tags/tag7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2"/>
  <p:tag name="KSO_WM_UNIT_ID" val="diagram20199387_1*m_h_i*1_4_2"/>
  <p:tag name="KSO_WM_TEMPLATE_CATEGORY" val="diagram"/>
  <p:tag name="KSO_WM_TEMPLATE_INDEX" val="20199387"/>
  <p:tag name="KSO_WM_UNIT_LAYERLEVEL" val="1_1_1"/>
  <p:tag name="KSO_WM_TAG_VERSION" val="1.0"/>
  <p:tag name="KSO_WM_BEAUTIFY_FLAG" val="#wm#"/>
  <p:tag name="KSO_WM_UNIT_FILL_FORE_SCHEMECOLOR_INDEX" val="7"/>
  <p:tag name="KSO_WM_UNIT_FILL_TYPE" val="1"/>
  <p:tag name="KSO_WM_UNIT_USESOURCEFORMAT_APPLY" val="1"/>
</p:tagLst>
</file>

<file path=ppt/tags/tag773.xml><?xml version="1.0" encoding="utf-8"?>
<p:tagLst xmlns:p="http://schemas.openxmlformats.org/presentationml/2006/main">
  <p:tag name="KSO_WM_UNIT_ISCONTENTSTITLE" val="0"/>
  <p:tag name="KSO_WM_UNIT_PRESET_TEXT" val="选手走秀"/>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4_1"/>
  <p:tag name="KSO_WM_UNIT_ID" val="diagram20199387_1*m_h_f*1_4_1"/>
  <p:tag name="KSO_WM_TEMPLATE_CATEGORY" val="diagram"/>
  <p:tag name="KSO_WM_TEMPLATE_INDEX" val="20199387"/>
  <p:tag name="KSO_WM_UNIT_LAYERLEVEL" val="1_1_1"/>
  <p:tag name="KSO_WM_TAG_VERSION" val="1.0"/>
  <p:tag name="KSO_WM_BEAUTIFY_FLAG" val="#wm#"/>
  <p:tag name="KSO_WM_UNIT_USESOURCEFORMAT_APPLY" val="1"/>
</p:tagLst>
</file>

<file path=ppt/tags/tag7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7_1"/>
  <p:tag name="KSO_WM_UNIT_ID" val="diagram20199387_1*m_h_i*1_7_1"/>
  <p:tag name="KSO_WM_TEMPLATE_CATEGORY" val="diagram"/>
  <p:tag name="KSO_WM_TEMPLATE_INDEX" val="20199387"/>
  <p:tag name="KSO_WM_UNIT_LAYERLEVEL" val="1_1_1"/>
  <p:tag name="KSO_WM_TAG_VERSION" val="1.0"/>
  <p:tag name="KSO_WM_BEAUTIFY_FLAG" val="#wm#"/>
  <p:tag name="KSO_WM_UNIT_FILL_FORE_SCHEMECOLOR_INDEX" val="14"/>
  <p:tag name="KSO_WM_UNIT_FILL_TYPE" val="1"/>
  <p:tag name="KSO_WM_UNIT_LINE_FORE_SCHEMECOLOR_INDEX" val="10"/>
  <p:tag name="KSO_WM_UNIT_LINE_FILL_TYPE" val="2"/>
  <p:tag name="KSO_WM_UNIT_USESOURCEFORMAT_APPLY" val="1"/>
</p:tagLst>
</file>

<file path=ppt/tags/tag7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7_2"/>
  <p:tag name="KSO_WM_UNIT_ID" val="diagram20199387_1*m_h_i*1_7_2"/>
  <p:tag name="KSO_WM_TEMPLATE_CATEGORY" val="diagram"/>
  <p:tag name="KSO_WM_TEMPLATE_INDEX" val="20199387"/>
  <p:tag name="KSO_WM_UNIT_LAYERLEVEL" val="1_1_1"/>
  <p:tag name="KSO_WM_TAG_VERSION" val="1.0"/>
  <p:tag name="KSO_WM_BEAUTIFY_FLAG" val="#wm#"/>
  <p:tag name="KSO_WM_UNIT_FILL_FORE_SCHEMECOLOR_INDEX" val="10"/>
  <p:tag name="KSO_WM_UNIT_FILL_TYPE" val="1"/>
  <p:tag name="KSO_WM_UNIT_USESOURCEFORMAT_APPLY" val="1"/>
</p:tagLst>
</file>

<file path=ppt/tags/tag776.xml><?xml version="1.0" encoding="utf-8"?>
<p:tagLst xmlns:p="http://schemas.openxmlformats.org/presentationml/2006/main">
  <p:tag name="KSO_WM_UNIT_ISCONTENTSTITLE" val="0"/>
  <p:tag name="KSO_WM_UNIT_PRESET_TEXT" val="现场致辞"/>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7_1"/>
  <p:tag name="KSO_WM_UNIT_ID" val="diagram20199387_1*m_h_f*1_7_1"/>
  <p:tag name="KSO_WM_TEMPLATE_CATEGORY" val="diagram"/>
  <p:tag name="KSO_WM_TEMPLATE_INDEX" val="20199387"/>
  <p:tag name="KSO_WM_UNIT_LAYERLEVEL" val="1_1_1"/>
  <p:tag name="KSO_WM_TAG_VERSION" val="1.0"/>
  <p:tag name="KSO_WM_BEAUTIFY_FLAG" val="#wm#"/>
  <p:tag name="KSO_WM_UNIT_USESOURCEFORMAT_APPLY" val="1"/>
</p:tagLst>
</file>

<file path=ppt/tags/tag7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m_h_i"/>
  <p:tag name="KSO_WM_UNIT_INDEX" val="1_7_3"/>
  <p:tag name="KSO_WM_UNIT_ID" val="diagram20199387_1*m_h_i*1_7_3"/>
  <p:tag name="KSO_WM_TEMPLATE_CATEGORY" val="diagram"/>
  <p:tag name="KSO_WM_TEMPLATE_INDEX" val="20199387"/>
  <p:tag name="KSO_WM_UNIT_LAYERLEVEL" val="1_1_1"/>
  <p:tag name="KSO_WM_TAG_VERSION" val="1.0"/>
  <p:tag name="KSO_WM_BEAUTIFY_FLAG" val="#wm#"/>
  <p:tag name="KSO_WM_DIAGRAM_GROUP_CODE" val="m1-1"/>
  <p:tag name="KSO_WM_UNIT_USESOURCEFORMAT_APPLY" val="1"/>
</p:tagLst>
</file>

<file path=ppt/tags/tag7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199387_1*m_h_i*1_2_1"/>
  <p:tag name="KSO_WM_TEMPLATE_CATEGORY" val="diagram"/>
  <p:tag name="KSO_WM_TEMPLATE_INDEX" val="20199387"/>
  <p:tag name="KSO_WM_UNIT_LAYERLEVEL" val="1_1_1"/>
  <p:tag name="KSO_WM_TAG_VERSION" val="1.0"/>
  <p:tag name="KSO_WM_BEAUTIFY_FLAG" val="#wm#"/>
  <p:tag name="KSO_WM_UNIT_FILL_FORE_SCHEMECOLOR_INDEX" val="14"/>
  <p:tag name="KSO_WM_UNIT_FILL_TYPE" val="1"/>
  <p:tag name="KSO_WM_UNIT_LINE_FORE_SCHEMECOLOR_INDEX" val="9"/>
  <p:tag name="KSO_WM_UNIT_LINE_FILL_TYPE" val="2"/>
  <p:tag name="KSO_WM_UNIT_USESOURCEFORMAT_APPLY" val="1"/>
</p:tagLst>
</file>

<file path=ppt/tags/tag77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2"/>
  <p:tag name="KSO_WM_UNIT_ID" val="diagram20199387_1*m_h_i*1_2_2"/>
  <p:tag name="KSO_WM_TEMPLATE_CATEGORY" val="diagram"/>
  <p:tag name="KSO_WM_TEMPLATE_INDEX" val="20199387"/>
  <p:tag name="KSO_WM_UNIT_LAYERLEVEL" val="1_1_1"/>
  <p:tag name="KSO_WM_TAG_VERSION" val="1.0"/>
  <p:tag name="KSO_WM_BEAUTIFY_FLAG" val="#wm#"/>
  <p:tag name="KSO_WM_UNIT_FILL_FORE_SCHEMECOLOR_INDEX" val="9"/>
  <p:tag name="KSO_WM_UNIT_FILL_TYPE" val="1"/>
  <p:tag name="KSO_WM_UNIT_USESOURCEFORMAT_APPLY" val="1"/>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0.xml><?xml version="1.0" encoding="utf-8"?>
<p:tagLst xmlns:p="http://schemas.openxmlformats.org/presentationml/2006/main">
  <p:tag name="KSO_WM_UNIT_ISCONTENTSTITLE" val="0"/>
  <p:tag name="KSO_WM_UNIT_PRESET_TEXT" val="平面拍摄"/>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199387_1*m_h_f*1_2_1"/>
  <p:tag name="KSO_WM_TEMPLATE_CATEGORY" val="diagram"/>
  <p:tag name="KSO_WM_TEMPLATE_INDEX" val="20199387"/>
  <p:tag name="KSO_WM_UNIT_LAYERLEVEL" val="1_1_1"/>
  <p:tag name="KSO_WM_TAG_VERSION" val="1.0"/>
  <p:tag name="KSO_WM_BEAUTIFY_FLAG" val="#wm#"/>
  <p:tag name="KSO_WM_UNIT_USESOURCEFORMAT_APPLY" val="1"/>
</p:tagLst>
</file>

<file path=ppt/tags/tag78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199387_1*m_h_i*1_2_3"/>
  <p:tag name="KSO_WM_TEMPLATE_CATEGORY" val="diagram"/>
  <p:tag name="KSO_WM_TEMPLATE_INDEX" val="20199387"/>
  <p:tag name="KSO_WM_UNIT_LAYERLEVEL" val="1_1_1"/>
  <p:tag name="KSO_WM_TAG_VERSION" val="1.0"/>
  <p:tag name="KSO_WM_BEAUTIFY_FLAG" val="#wm#"/>
  <p:tag name="KSO_WM_UNIT_USESOURCEFORMAT_APPLY" val="1"/>
</p:tagLst>
</file>

<file path=ppt/tags/tag782.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783.xml><?xml version="1.0" encoding="utf-8"?>
<p:tagLst xmlns:p="http://schemas.openxmlformats.org/presentationml/2006/main">
  <p:tag name="KSO_WM_TEMPLATE_CATEGORY" val="diagram"/>
  <p:tag name="KSO_WM_TEMPLATE_INDEX" val="20188729"/>
  <p:tag name="KSO_WM_UNIT_TYPE" val="n_h_i"/>
  <p:tag name="KSO_WM_UNIT_INDEX" val="1_1_36"/>
  <p:tag name="KSO_WM_UNIT_ID" val="diagram20188729_2*n_h_i*1_1_36"/>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2"/>
  <p:tag name="KSO_WM_UNIT_TEXT_FILL_TYPE" val="1"/>
  <p:tag name="KSO_WM_UNIT_USESOURCEFORMAT_APPLY" val="1"/>
</p:tagLst>
</file>

<file path=ppt/tags/tag784.xml><?xml version="1.0" encoding="utf-8"?>
<p:tagLst xmlns:p="http://schemas.openxmlformats.org/presentationml/2006/main">
  <p:tag name="KSO_WM_UNIT_ISCONTENTSTITLE" val="0"/>
  <p:tag name="KSO_WM_UNIT_PRESET_TEXT" val="现场致辞"/>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7_1"/>
  <p:tag name="KSO_WM_UNIT_ID" val="diagram20199387_1*m_h_f*1_7_1"/>
  <p:tag name="KSO_WM_TEMPLATE_CATEGORY" val="diagram"/>
  <p:tag name="KSO_WM_TEMPLATE_INDEX" val="20199387"/>
  <p:tag name="KSO_WM_UNIT_LAYERLEVEL" val="1_1_1"/>
  <p:tag name="KSO_WM_TAG_VERSION" val="1.0"/>
  <p:tag name="KSO_WM_BEAUTIFY_FLAG" val="#wm#"/>
  <p:tag name="KSO_WM_UNIT_USESOURCEFORMAT_APPLY" val="1"/>
</p:tagLst>
</file>

<file path=ppt/tags/tag785.xml><?xml version="1.0" encoding="utf-8"?>
<p:tagLst xmlns:p="http://schemas.openxmlformats.org/presentationml/2006/main">
  <p:tag name="KSO_WM_BEAUTIFY_FLAG" val="#wm#"/>
  <p:tag name="KSO_WM_TEMPLATE_CATEGORY" val="diagram"/>
  <p:tag name="KSO_WM_TEMPLATE_INDEX" val="20198631"/>
  <p:tag name="KSO_WM_SLIDE_ID" val="diagram20198631_1"/>
  <p:tag name="KSO_WM_TEMPLATE_SUBCATEGORY" val="8"/>
  <p:tag name="KSO_WM_SLIDE_TYPE" val="text"/>
  <p:tag name="KSO_WM_SLIDE_SUBTYPE" val="picTxt"/>
  <p:tag name="KSO_WM_SLIDE_ITEM_CNT" val="0"/>
  <p:tag name="KSO_WM_SLIDE_INDEX" val="1"/>
  <p:tag name="KSO_WM_SLIDE_SIZE" val="866.6*213.65"/>
  <p:tag name="KSO_WM_SLIDE_POSITION" val="52.4*295.75"/>
  <p:tag name="KSO_WM_TAG_VERSION" val="1.0"/>
  <p:tag name="KSO_WM_SLIDE_LAYOUT" val="a_d_h"/>
  <p:tag name="KSO_WM_SLIDE_LAYOUT_CNT" val="1_1_1"/>
  <p:tag name="KSO_WM_SLIDE_CONSTRAINT" val="%7b%22slideConstraint%22%3a%7b%22seriesAreas%22%3a%5b%5d%2c%22singleAreas%22%3a%5b%7b%22shapes%22%3a%5b3%5d%2c%22serialConstraintIndex%22%3a-1%2c%22areatextmark%22%3a0%2c%22pictureprocessmark%22%3a0%7d%5d%7d%7d"/>
  <p:tag name="KSO_WM_SPECIAL_SOURCE" val="bdnull"/>
</p:tagLst>
</file>

<file path=ppt/tags/tag786.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130"/>
  <p:tag name="KSO_WM_UNIT_HIGHLIGHT" val="0"/>
  <p:tag name="KSO_WM_UNIT_COMPATIBLE" val="0"/>
  <p:tag name="KSO_WM_UNIT_DIAGRAM_ISNUMVISUAL" val="0"/>
  <p:tag name="KSO_WM_UNIT_DIAGRAM_ISREFERUNIT" val="0"/>
  <p:tag name="KSO_WM_UNIT_TYPE" val="f"/>
  <p:tag name="KSO_WM_UNIT_INDEX" val="1"/>
  <p:tag name="KSO_WM_UNIT_ID" val="mixed20201941_118*f*1"/>
  <p:tag name="KSO_WM_TEMPLATE_CATEGORY" val="mixed"/>
  <p:tag name="KSO_WM_TEMPLATE_INDEX" val="20201941"/>
  <p:tag name="KSO_WM_UNIT_LAYERLEVEL" val="1"/>
  <p:tag name="KSO_WM_TAG_VERSION" val="1.0"/>
  <p:tag name="KSO_WM_BEAUTIFY_FLAG" val="#wm#"/>
  <p:tag name="KSO_WM_UNIT_TEXTBOXSTYLE_GUID" val="{b2e162c4-1ea3-41b1-8dba-86d0450d224e}"/>
  <p:tag name="KSO_WM_UNIT_TEXTBOXSTYLE_TEMPLATEID" val="3135308"/>
  <p:tag name="KSO_WM_UNIT_TEXTBOXSTYLE_TYPE" val="8"/>
</p:tagLst>
</file>

<file path=ppt/tags/tag787.xml><?xml version="1.0" encoding="utf-8"?>
<p:tagLst xmlns:p="http://schemas.openxmlformats.org/presentationml/2006/main">
  <p:tag name="KSO_WM_TAG_VERSION" val="1.0"/>
  <p:tag name="KSO_WM_TEMPLATE_CATEGORY" val="diagram"/>
  <p:tag name="KSO_WM_TEMPLATE_INDEX" val="20187775"/>
  <p:tag name="KSO_WM_UNIT_TYPE" val="q_h_i"/>
  <p:tag name="KSO_WM_UNIT_INDEX" val="1_1_1"/>
  <p:tag name="KSO_WM_UNIT_ID" val="diagram20187775_6*q_h_i*1_1_1"/>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1"/>
  <p:tag name="KSO_WM_UNIT_DIAGRAM_SCHEMECOLOR_ID" val="1"/>
</p:tagLst>
</file>

<file path=ppt/tags/tag788.xml><?xml version="1.0" encoding="utf-8"?>
<p:tagLst xmlns:p="http://schemas.openxmlformats.org/presentationml/2006/main">
  <p:tag name="KSO_WM_TAG_VERSION" val="1.0"/>
  <p:tag name="KSO_WM_TEMPLATE_CATEGORY" val="diagram"/>
  <p:tag name="KSO_WM_TEMPLATE_INDEX" val="20187775"/>
  <p:tag name="KSO_WM_UNIT_TYPE" val="q_h_i"/>
  <p:tag name="KSO_WM_UNIT_INDEX" val="1_2_4"/>
  <p:tag name="KSO_WM_UNIT_ID" val="diagram20187775_6*q_h_i*1_2_4"/>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6"/>
  <p:tag name="KSO_WM_UNIT_FILL_TYPE" val="1"/>
  <p:tag name="KSO_WM_UNIT_TEXT_FILL_FORE_SCHEMECOLOR_INDEX" val="13"/>
  <p:tag name="KSO_WM_UNIT_TEXT_FILL_TYPE" val="1"/>
  <p:tag name="KSO_WM_UNIT_USESOURCEFORMAT_APPLY" val="1"/>
  <p:tag name="KSO_WM_UNIT_DIAGRAM_SCHEMECOLOR_ID" val="1"/>
</p:tagLst>
</file>

<file path=ppt/tags/tag789.xml><?xml version="1.0" encoding="utf-8"?>
<p:tagLst xmlns:p="http://schemas.openxmlformats.org/presentationml/2006/main">
  <p:tag name="KSO_WM_TAG_VERSION" val="1.0"/>
  <p:tag name="KSO_WM_TEMPLATE_CATEGORY" val="diagram"/>
  <p:tag name="KSO_WM_TEMPLATE_INDEX" val="20187775"/>
  <p:tag name="KSO_WM_UNIT_TYPE" val="q_h_i"/>
  <p:tag name="KSO_WM_UNIT_INDEX" val="1_1_3"/>
  <p:tag name="KSO_WM_UNIT_ID" val="diagram20187775_6*q_h_i*1_1_3"/>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1"/>
  <p:tag name="KSO_WM_UNIT_DIAGRAM_SCHEMECOLOR_ID" val="1"/>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0.xml><?xml version="1.0" encoding="utf-8"?>
<p:tagLst xmlns:p="http://schemas.openxmlformats.org/presentationml/2006/main">
  <p:tag name="KSO_WM_TAG_VERSION" val="1.0"/>
  <p:tag name="KSO_WM_TEMPLATE_CATEGORY" val="diagram"/>
  <p:tag name="KSO_WM_TEMPLATE_INDEX" val="20187775"/>
  <p:tag name="KSO_WM_UNIT_TYPE" val="q_h_i"/>
  <p:tag name="KSO_WM_UNIT_INDEX" val="1_6_4"/>
  <p:tag name="KSO_WM_UNIT_ID" val="diagram20187775_6*q_h_i*1_6_4"/>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10"/>
  <p:tag name="KSO_WM_UNIT_FILL_TYPE" val="1"/>
  <p:tag name="KSO_WM_UNIT_TEXT_FILL_FORE_SCHEMECOLOR_INDEX" val="13"/>
  <p:tag name="KSO_WM_UNIT_TEXT_FILL_TYPE" val="1"/>
  <p:tag name="KSO_WM_UNIT_USESOURCEFORMAT_APPLY" val="1"/>
  <p:tag name="KSO_WM_UNIT_DIAGRAM_SCHEMECOLOR_ID" val="1"/>
</p:tagLst>
</file>

<file path=ppt/tags/tag791.xml><?xml version="1.0" encoding="utf-8"?>
<p:tagLst xmlns:p="http://schemas.openxmlformats.org/presentationml/2006/main">
  <p:tag name="KSO_WM_TAG_VERSION" val="1.0"/>
  <p:tag name="KSO_WM_TEMPLATE_CATEGORY" val="diagram"/>
  <p:tag name="KSO_WM_TEMPLATE_INDEX" val="20187775"/>
  <p:tag name="KSO_WM_UNIT_TYPE" val="q_h_i"/>
  <p:tag name="KSO_WM_UNIT_INDEX" val="1_5_4"/>
  <p:tag name="KSO_WM_UNIT_ID" val="diagram20187775_6*q_h_i*1_5_4"/>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9"/>
  <p:tag name="KSO_WM_UNIT_FILL_TYPE" val="1"/>
  <p:tag name="KSO_WM_UNIT_TEXT_FILL_FORE_SCHEMECOLOR_INDEX" val="13"/>
  <p:tag name="KSO_WM_UNIT_TEXT_FILL_TYPE" val="1"/>
  <p:tag name="KSO_WM_UNIT_USESOURCEFORMAT_APPLY" val="1"/>
  <p:tag name="KSO_WM_UNIT_DIAGRAM_SCHEMECOLOR_ID" val="1"/>
</p:tagLst>
</file>

<file path=ppt/tags/tag792.xml><?xml version="1.0" encoding="utf-8"?>
<p:tagLst xmlns:p="http://schemas.openxmlformats.org/presentationml/2006/main">
  <p:tag name="KSO_WM_TAG_VERSION" val="1.0"/>
  <p:tag name="KSO_WM_TEMPLATE_CATEGORY" val="diagram"/>
  <p:tag name="KSO_WM_TEMPLATE_INDEX" val="20187775"/>
  <p:tag name="KSO_WM_UNIT_TYPE" val="q_h_i"/>
  <p:tag name="KSO_WM_UNIT_INDEX" val="1_3_4"/>
  <p:tag name="KSO_WM_UNIT_ID" val="diagram20187775_6*q_h_i*1_3_4"/>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 name="KSO_WM_UNIT_USESOURCEFORMAT_APPLY" val="1"/>
  <p:tag name="KSO_WM_UNIT_DIAGRAM_SCHEMECOLOR_ID" val="1"/>
</p:tagLst>
</file>

<file path=ppt/tags/tag793.xml><?xml version="1.0" encoding="utf-8"?>
<p:tagLst xmlns:p="http://schemas.openxmlformats.org/presentationml/2006/main">
  <p:tag name="KSO_WM_TAG_VERSION" val="1.0"/>
  <p:tag name="KSO_WM_TEMPLATE_CATEGORY" val="diagram"/>
  <p:tag name="KSO_WM_TEMPLATE_INDEX" val="20187775"/>
  <p:tag name="KSO_WM_UNIT_TYPE" val="q_h_i"/>
  <p:tag name="KSO_WM_UNIT_INDEX" val="1_4_3"/>
  <p:tag name="KSO_WM_UNIT_ID" val="diagram20187775_6*q_h_i*1_4_3"/>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8"/>
  <p:tag name="KSO_WM_UNIT_FILL_TYPE" val="1"/>
  <p:tag name="KSO_WM_UNIT_TEXT_FILL_FORE_SCHEMECOLOR_INDEX" val="13"/>
  <p:tag name="KSO_WM_UNIT_TEXT_FILL_TYPE" val="1"/>
  <p:tag name="KSO_WM_UNIT_USESOURCEFORMAT_APPLY" val="1"/>
  <p:tag name="KSO_WM_UNIT_DIAGRAM_SCHEMECOLOR_ID" val="1"/>
</p:tagLst>
</file>

<file path=ppt/tags/tag794.xml><?xml version="1.0" encoding="utf-8"?>
<p:tagLst xmlns:p="http://schemas.openxmlformats.org/presentationml/2006/main">
  <p:tag name="KSO_WM_TAG_VERSION" val="1.0"/>
  <p:tag name="KSO_WM_TEMPLATE_CATEGORY" val="diagram"/>
  <p:tag name="KSO_WM_TEMPLATE_INDEX" val="20187775"/>
  <p:tag name="KSO_WM_UNIT_TYPE" val="q_h_i"/>
  <p:tag name="KSO_WM_UNIT_INDEX" val="1_1_4"/>
  <p:tag name="KSO_WM_UNIT_ID" val="diagram20187775_6*q_h_i*1_1_4"/>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 name="KSO_WM_UNIT_DIAGRAM_SCHEMECOLOR_ID" val="1"/>
</p:tagLst>
</file>

<file path=ppt/tags/tag795.xml><?xml version="1.0" encoding="utf-8"?>
<p:tagLst xmlns:p="http://schemas.openxmlformats.org/presentationml/2006/main">
  <p:tag name="KSO_WM_TAG_VERSION" val="1.0"/>
  <p:tag name="KSO_WM_TEMPLATE_CATEGORY" val="diagram"/>
  <p:tag name="KSO_WM_TEMPLATE_INDEX" val="20187775"/>
  <p:tag name="KSO_WM_UNIT_TYPE" val="q_h_i"/>
  <p:tag name="KSO_WM_UNIT_INDEX" val="1_3_3"/>
  <p:tag name="KSO_WM_UNIT_ID" val="diagram20187775_6*q_h_i*1_3_3"/>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 name="KSO_WM_UNIT_DIAGRAM_SCHEMECOLOR_ID" val="1"/>
</p:tagLst>
</file>

<file path=ppt/tags/tag796.xml><?xml version="1.0" encoding="utf-8"?>
<p:tagLst xmlns:p="http://schemas.openxmlformats.org/presentationml/2006/main">
  <p:tag name="KSO_WM_TAG_VERSION" val="1.0"/>
  <p:tag name="KSO_WM_TEMPLATE_CATEGORY" val="diagram"/>
  <p:tag name="KSO_WM_TEMPLATE_INDEX" val="20187775"/>
  <p:tag name="KSO_WM_UNIT_TYPE" val="q_h_i"/>
  <p:tag name="KSO_WM_UNIT_INDEX" val="1_4_4"/>
  <p:tag name="KSO_WM_UNIT_ID" val="diagram20187775_6*q_h_i*1_4_4"/>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 name="KSO_WM_UNIT_DIAGRAM_SCHEMECOLOR_ID" val="1"/>
</p:tagLst>
</file>

<file path=ppt/tags/tag797.xml><?xml version="1.0" encoding="utf-8"?>
<p:tagLst xmlns:p="http://schemas.openxmlformats.org/presentationml/2006/main">
  <p:tag name="KSO_WM_TAG_VERSION" val="1.0"/>
  <p:tag name="KSO_WM_TEMPLATE_CATEGORY" val="diagram"/>
  <p:tag name="KSO_WM_TEMPLATE_INDEX" val="20187775"/>
  <p:tag name="KSO_WM_UNIT_TYPE" val="q_h_i"/>
  <p:tag name="KSO_WM_UNIT_INDEX" val="1_5_3"/>
  <p:tag name="KSO_WM_UNIT_ID" val="diagram20187775_6*q_h_i*1_5_3"/>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 name="KSO_WM_UNIT_DIAGRAM_SCHEMECOLOR_ID" val="1"/>
</p:tagLst>
</file>

<file path=ppt/tags/tag798.xml><?xml version="1.0" encoding="utf-8"?>
<p:tagLst xmlns:p="http://schemas.openxmlformats.org/presentationml/2006/main">
  <p:tag name="KSO_WM_TAG_VERSION" val="1.0"/>
  <p:tag name="KSO_WM_TEMPLATE_CATEGORY" val="diagram"/>
  <p:tag name="KSO_WM_TEMPLATE_INDEX" val="20187775"/>
  <p:tag name="KSO_WM_UNIT_TYPE" val="q_h_i"/>
  <p:tag name="KSO_WM_UNIT_INDEX" val="1_6_3"/>
  <p:tag name="KSO_WM_UNIT_ID" val="diagram20187775_6*q_h_i*1_6_3"/>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 name="KSO_WM_UNIT_DIAGRAM_SCHEMECOLOR_ID" val="1"/>
</p:tagLst>
</file>

<file path=ppt/tags/tag799.xml><?xml version="1.0" encoding="utf-8"?>
<p:tagLst xmlns:p="http://schemas.openxmlformats.org/presentationml/2006/main">
  <p:tag name="KSO_WM_TAG_VERSION" val="1.0"/>
  <p:tag name="KSO_WM_TEMPLATE_CATEGORY" val="diagram"/>
  <p:tag name="KSO_WM_TEMPLATE_INDEX" val="20187775"/>
  <p:tag name="KSO_WM_UNIT_TYPE" val="q_h_i"/>
  <p:tag name="KSO_WM_UNIT_INDEX" val="1_2_3"/>
  <p:tag name="KSO_WM_UNIT_ID" val="diagram20187775_6*q_h_i*1_2_3"/>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 name="KSO_WM_UNIT_DIAGRAM_SCHEMECOLOR_ID"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00.xml><?xml version="1.0" encoding="utf-8"?>
<p:tagLst xmlns:p="http://schemas.openxmlformats.org/presentationml/2006/main">
  <p:tag name="KSO_WM_TAG_VERSION" val="1.0"/>
  <p:tag name="KSO_WM_TEMPLATE_CATEGORY" val="diagram"/>
  <p:tag name="KSO_WM_TEMPLATE_INDEX" val="20187775"/>
  <p:tag name="KSO_WM_UNIT_TYPE" val="q_h_i"/>
  <p:tag name="KSO_WM_UNIT_INDEX" val="1_2_2"/>
  <p:tag name="KSO_WM_UNIT_ID" val="diagram20187775_6*q_h_i*1_2_2"/>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6"/>
  <p:tag name="KSO_WM_UNIT_FILL_TYPE" val="1"/>
  <p:tag name="KSO_WM_UNIT_TEXT_FILL_FORE_SCHEMECOLOR_INDEX" val="13"/>
  <p:tag name="KSO_WM_UNIT_TEXT_FILL_TYPE" val="1"/>
  <p:tag name="KSO_WM_UNIT_USESOURCEFORMAT_APPLY" val="1"/>
  <p:tag name="KSO_WM_UNIT_DIAGRAM_SCHEMECOLOR_ID" val="1"/>
</p:tagLst>
</file>

<file path=ppt/tags/tag801.xml><?xml version="1.0" encoding="utf-8"?>
<p:tagLst xmlns:p="http://schemas.openxmlformats.org/presentationml/2006/main">
  <p:tag name="KSO_WM_TAG_VERSION" val="1.0"/>
  <p:tag name="KSO_WM_TEMPLATE_CATEGORY" val="diagram"/>
  <p:tag name="KSO_WM_TEMPLATE_INDEX" val="20187775"/>
  <p:tag name="KSO_WM_UNIT_TYPE" val="q_h_i"/>
  <p:tag name="KSO_WM_UNIT_INDEX" val="1_3_1"/>
  <p:tag name="KSO_WM_UNIT_ID" val="diagram20187775_6*q_h_i*1_3_1"/>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 name="KSO_WM_UNIT_USESOURCEFORMAT_APPLY" val="1"/>
  <p:tag name="KSO_WM_UNIT_DIAGRAM_SCHEMECOLOR_ID" val="1"/>
</p:tagLst>
</file>

<file path=ppt/tags/tag802.xml><?xml version="1.0" encoding="utf-8"?>
<p:tagLst xmlns:p="http://schemas.openxmlformats.org/presentationml/2006/main">
  <p:tag name="KSO_WM_TAG_VERSION" val="1.0"/>
  <p:tag name="KSO_WM_TEMPLATE_CATEGORY" val="diagram"/>
  <p:tag name="KSO_WM_TEMPLATE_INDEX" val="20187775"/>
  <p:tag name="KSO_WM_UNIT_TYPE" val="q_i"/>
  <p:tag name="KSO_WM_UNIT_INDEX" val="1_1"/>
  <p:tag name="KSO_WM_UNIT_ID" val="diagram20187775_6*q_i*1_1"/>
  <p:tag name="KSO_WM_UNIT_LAYERLEVEL" val="1_1"/>
  <p:tag name="KSO_WM_BEAUTIFY_FLAG" val="#wm#"/>
  <p:tag name="KSO_WM_UNIT_HIGHLIGHT" val="0"/>
  <p:tag name="KSO_WM_UNIT_COMPATIBLE" val="0"/>
  <p:tag name="KSO_WM_DIAGRAM_GROUP_CODE" val="q1-1"/>
  <p:tag name="KSO_WM_UNIT_DIAGRAM_ISNUMVISUAL" val="0"/>
  <p:tag name="KSO_WM_UNIT_DIAGRAM_ISREFERUNIT" val="0"/>
  <p:tag name="KSO_WM_UNIT_LINE_FORE_SCHEMECOLOR_INDEX" val="14"/>
  <p:tag name="KSO_WM_UNIT_LINE_FILL_TYPE" val="2"/>
  <p:tag name="KSO_WM_UNIT_USESOURCEFORMAT_APPLY" val="1"/>
  <p:tag name="KSO_WM_UNIT_DIAGRAM_SCHEMECOLOR_ID" val="1"/>
</p:tagLst>
</file>

<file path=ppt/tags/tag803.xml><?xml version="1.0" encoding="utf-8"?>
<p:tagLst xmlns:p="http://schemas.openxmlformats.org/presentationml/2006/main">
  <p:tag name="KSO_WM_TAG_VERSION" val="1.0"/>
  <p:tag name="KSO_WM_TEMPLATE_CATEGORY" val="diagram"/>
  <p:tag name="KSO_WM_TEMPLATE_INDEX" val="20187775"/>
  <p:tag name="KSO_WM_UNIT_TYPE" val="q_i"/>
  <p:tag name="KSO_WM_UNIT_INDEX" val="1_2"/>
  <p:tag name="KSO_WM_UNIT_ID" val="diagram20187775_6*q_i*1_2"/>
  <p:tag name="KSO_WM_UNIT_LAYERLEVEL" val="1_1"/>
  <p:tag name="KSO_WM_BEAUTIFY_FLAG" val="#wm#"/>
  <p:tag name="KSO_WM_UNIT_HIGHLIGHT" val="0"/>
  <p:tag name="KSO_WM_UNIT_COMPATIBLE" val="0"/>
  <p:tag name="KSO_WM_DIAGRAM_GROUP_CODE" val="q1-1"/>
  <p:tag name="KSO_WM_UNIT_DIAGRAM_ISNUMVISUAL" val="0"/>
  <p:tag name="KSO_WM_UNIT_DIAGRAM_ISREFERUNIT" val="0"/>
  <p:tag name="KSO_WM_UNIT_LINE_FORE_SCHEMECOLOR_INDEX" val="14"/>
  <p:tag name="KSO_WM_UNIT_LINE_FILL_TYPE" val="2"/>
  <p:tag name="KSO_WM_UNIT_USESOURCEFORMAT_APPLY" val="1"/>
  <p:tag name="KSO_WM_UNIT_DIAGRAM_SCHEMECOLOR_ID" val="1"/>
</p:tagLst>
</file>

<file path=ppt/tags/tag804.xml><?xml version="1.0" encoding="utf-8"?>
<p:tagLst xmlns:p="http://schemas.openxmlformats.org/presentationml/2006/main">
  <p:tag name="KSO_WM_TAG_VERSION" val="1.0"/>
  <p:tag name="KSO_WM_TEMPLATE_CATEGORY" val="diagram"/>
  <p:tag name="KSO_WM_TEMPLATE_INDEX" val="20187775"/>
  <p:tag name="KSO_WM_UNIT_TYPE" val="q_i"/>
  <p:tag name="KSO_WM_UNIT_INDEX" val="1_3"/>
  <p:tag name="KSO_WM_UNIT_ID" val="diagram20187775_6*q_i*1_3"/>
  <p:tag name="KSO_WM_UNIT_LAYERLEVEL" val="1_1"/>
  <p:tag name="KSO_WM_BEAUTIFY_FLAG" val="#wm#"/>
  <p:tag name="KSO_WM_UNIT_HIGHLIGHT" val="0"/>
  <p:tag name="KSO_WM_UNIT_COMPATIBLE" val="0"/>
  <p:tag name="KSO_WM_DIAGRAM_GROUP_CODE" val="q1-1"/>
  <p:tag name="KSO_WM_UNIT_DIAGRAM_ISNUMVISUAL" val="0"/>
  <p:tag name="KSO_WM_UNIT_DIAGRAM_ISREFERUNIT" val="0"/>
  <p:tag name="KSO_WM_UNIT_LINE_FORE_SCHEMECOLOR_INDEX" val="14"/>
  <p:tag name="KSO_WM_UNIT_LINE_FILL_TYPE" val="2"/>
  <p:tag name="KSO_WM_UNIT_USESOURCEFORMAT_APPLY" val="1"/>
  <p:tag name="KSO_WM_UNIT_DIAGRAM_SCHEMECOLOR_ID" val="1"/>
</p:tagLst>
</file>

<file path=ppt/tags/tag805.xml><?xml version="1.0" encoding="utf-8"?>
<p:tagLst xmlns:p="http://schemas.openxmlformats.org/presentationml/2006/main">
  <p:tag name="KSO_WM_TAG_VERSION" val="1.0"/>
  <p:tag name="KSO_WM_TEMPLATE_CATEGORY" val="diagram"/>
  <p:tag name="KSO_WM_TEMPLATE_INDEX" val="20187775"/>
  <p:tag name="KSO_WM_UNIT_TYPE" val="q_i"/>
  <p:tag name="KSO_WM_UNIT_INDEX" val="1_4"/>
  <p:tag name="KSO_WM_UNIT_ID" val="diagram20187775_6*q_i*1_4"/>
  <p:tag name="KSO_WM_UNIT_LAYERLEVEL" val="1_1"/>
  <p:tag name="KSO_WM_BEAUTIFY_FLAG" val="#wm#"/>
  <p:tag name="KSO_WM_UNIT_HIGHLIGHT" val="0"/>
  <p:tag name="KSO_WM_UNIT_COMPATIBLE" val="0"/>
  <p:tag name="KSO_WM_DIAGRAM_GROUP_CODE" val="q1-1"/>
  <p:tag name="KSO_WM_UNIT_DIAGRAM_ISNUMVISUAL" val="0"/>
  <p:tag name="KSO_WM_UNIT_DIAGRAM_ISREFERUNIT" val="0"/>
  <p:tag name="KSO_WM_UNIT_LINE_FORE_SCHEMECOLOR_INDEX" val="14"/>
  <p:tag name="KSO_WM_UNIT_LINE_FILL_TYPE" val="2"/>
  <p:tag name="KSO_WM_UNIT_USESOURCEFORMAT_APPLY" val="1"/>
  <p:tag name="KSO_WM_UNIT_DIAGRAM_SCHEMECOLOR_ID" val="1"/>
</p:tagLst>
</file>

<file path=ppt/tags/tag806.xml><?xml version="1.0" encoding="utf-8"?>
<p:tagLst xmlns:p="http://schemas.openxmlformats.org/presentationml/2006/main">
  <p:tag name="KSO_WM_TAG_VERSION" val="1.0"/>
  <p:tag name="KSO_WM_TEMPLATE_CATEGORY" val="diagram"/>
  <p:tag name="KSO_WM_TEMPLATE_INDEX" val="20187775"/>
  <p:tag name="KSO_WM_UNIT_TYPE" val="q_h_a"/>
  <p:tag name="KSO_WM_UNIT_INDEX" val="1_1_1"/>
  <p:tag name="KSO_WM_UNIT_ID" val="diagram20187775_6*q_h_a*1_1_1"/>
  <p:tag name="KSO_WM_UNIT_LAYERLEVEL" val="1_1_1"/>
  <p:tag name="KSO_WM_UNIT_VALUE" val="6"/>
  <p:tag name="KSO_WM_UNIT_HIGHLIGHT" val="0"/>
  <p:tag name="KSO_WM_UNIT_COMPATIBLE" val="0"/>
  <p:tag name="KSO_WM_BEAUTIFY_FLAG" val="#wm#"/>
  <p:tag name="KSO_WM_UNIT_ISCONTENTSTITLE" val="0"/>
  <p:tag name="KSO_WM_DIAGRAM_GROUP_CODE" val="q1-1"/>
  <p:tag name="KSO_WM_UNIT_DIAGRAM_ISNUMVISUAL" val="0"/>
  <p:tag name="KSO_WM_UNIT_DIAGRAM_ISREFERUNIT" val="0"/>
  <p:tag name="KSO_WM_UNIT_PRESET_TEXT" val="添加标题"/>
  <p:tag name="KSO_WM_UNIT_NOCLEAR" val="0"/>
  <p:tag name="KSO_WM_UNIT_TEXT_FILL_FORE_SCHEMECOLOR_INDEX" val="5"/>
  <p:tag name="KSO_WM_UNIT_TEXT_FILL_TYPE" val="1"/>
  <p:tag name="KSO_WM_UNIT_USESOURCEFORMAT_APPLY" val="1"/>
  <p:tag name="KSO_WM_UNIT_DIAGRAM_SCHEMECOLOR_ID" val="1"/>
</p:tagLst>
</file>

<file path=ppt/tags/tag807.xml><?xml version="1.0" encoding="utf-8"?>
<p:tagLst xmlns:p="http://schemas.openxmlformats.org/presentationml/2006/main">
  <p:tag name="KSO_WM_TAG_VERSION" val="1.0"/>
  <p:tag name="KSO_WM_TEMPLATE_CATEGORY" val="diagram"/>
  <p:tag name="KSO_WM_TEMPLATE_INDEX" val="20187775"/>
  <p:tag name="KSO_WM_UNIT_TYPE" val="q_h_a"/>
  <p:tag name="KSO_WM_UNIT_INDEX" val="1_2_1"/>
  <p:tag name="KSO_WM_UNIT_ID" val="diagram20187775_6*q_h_a*1_2_1"/>
  <p:tag name="KSO_WM_UNIT_LAYERLEVEL" val="1_1_1"/>
  <p:tag name="KSO_WM_UNIT_VALUE" val="6"/>
  <p:tag name="KSO_WM_UNIT_HIGHLIGHT" val="0"/>
  <p:tag name="KSO_WM_UNIT_COMPATIBLE" val="0"/>
  <p:tag name="KSO_WM_BEAUTIFY_FLAG" val="#wm#"/>
  <p:tag name="KSO_WM_UNIT_ISCONTENTSTITLE" val="0"/>
  <p:tag name="KSO_WM_DIAGRAM_GROUP_CODE" val="q1-1"/>
  <p:tag name="KSO_WM_UNIT_DIAGRAM_ISNUMVISUAL" val="0"/>
  <p:tag name="KSO_WM_UNIT_DIAGRAM_ISREFERUNIT" val="0"/>
  <p:tag name="KSO_WM_UNIT_PRESET_TEXT" val="添加标题"/>
  <p:tag name="KSO_WM_UNIT_NOCLEAR" val="0"/>
  <p:tag name="KSO_WM_UNIT_TEXT_FILL_FORE_SCHEMECOLOR_INDEX" val="6"/>
  <p:tag name="KSO_WM_UNIT_TEXT_FILL_TYPE" val="1"/>
  <p:tag name="KSO_WM_UNIT_USESOURCEFORMAT_APPLY" val="1"/>
  <p:tag name="KSO_WM_UNIT_DIAGRAM_SCHEMECOLOR_ID" val="1"/>
</p:tagLst>
</file>

<file path=ppt/tags/tag808.xml><?xml version="1.0" encoding="utf-8"?>
<p:tagLst xmlns:p="http://schemas.openxmlformats.org/presentationml/2006/main">
  <p:tag name="KSO_WM_UNIT_ISCONTENTSTITLE" val="0"/>
  <p:tag name="KSO_WM_UNIT_NOCLEAR" val="0"/>
  <p:tag name="KSO_WM_UNIT_VALUE" val="6"/>
  <p:tag name="KSO_WM_UNIT_HIGHLIGHT" val="0"/>
  <p:tag name="KSO_WM_UNIT_COMPATIBLE" val="0"/>
  <p:tag name="KSO_WM_UNIT_DIAGRAM_ISNUMVISUAL" val="0"/>
  <p:tag name="KSO_WM_UNIT_DIAGRAM_ISREFERUNIT" val="0"/>
  <p:tag name="KSO_WM_DIAGRAM_GROUP_CODE" val="q1-1"/>
  <p:tag name="KSO_WM_UNIT_TYPE" val="q_h_a"/>
  <p:tag name="KSO_WM_UNIT_INDEX" val="1_3_1"/>
  <p:tag name="KSO_WM_UNIT_ID" val="diagram20187775_6*q_h_a*1_3_1"/>
  <p:tag name="KSO_WM_TEMPLATE_CATEGORY" val="diagram"/>
  <p:tag name="KSO_WM_TEMPLATE_INDEX" val="20187775"/>
  <p:tag name="KSO_WM_UNIT_LAYERLEVEL" val="1_1_1"/>
  <p:tag name="KSO_WM_TAG_VERSION" val="1.0"/>
  <p:tag name="KSO_WM_BEAUTIFY_FLAG" val="#wm#"/>
  <p:tag name="KSO_WM_UNIT_PRESET_TEXT" val="添加标题"/>
  <p:tag name="KSO_WM_UNIT_TEXT_FILL_FORE_SCHEMECOLOR_INDEX" val="7"/>
  <p:tag name="KSO_WM_UNIT_TEXT_FILL_TYPE" val="1"/>
  <p:tag name="KSO_WM_UNIT_USESOURCEFORMAT_APPLY" val="1"/>
  <p:tag name="KSO_WM_UNIT_DIAGRAM_SCHEMECOLOR_ID" val="1"/>
</p:tagLst>
</file>

<file path=ppt/tags/tag809.xml><?xml version="1.0" encoding="utf-8"?>
<p:tagLst xmlns:p="http://schemas.openxmlformats.org/presentationml/2006/main">
  <p:tag name="KSO_WM_TAG_VERSION" val="1.0"/>
  <p:tag name="KSO_WM_TEMPLATE_CATEGORY" val="diagram"/>
  <p:tag name="KSO_WM_TEMPLATE_INDEX" val="20187775"/>
  <p:tag name="KSO_WM_UNIT_TYPE" val="q_h_a"/>
  <p:tag name="KSO_WM_UNIT_INDEX" val="1_6_1"/>
  <p:tag name="KSO_WM_UNIT_ID" val="diagram20187775_6*q_h_a*1_6_1"/>
  <p:tag name="KSO_WM_UNIT_LAYERLEVEL" val="1_1_1"/>
  <p:tag name="KSO_WM_UNIT_VALUE" val="6"/>
  <p:tag name="KSO_WM_UNIT_HIGHLIGHT" val="0"/>
  <p:tag name="KSO_WM_UNIT_COMPATIBLE" val="0"/>
  <p:tag name="KSO_WM_BEAUTIFY_FLAG" val="#wm#"/>
  <p:tag name="KSO_WM_UNIT_ISCONTENTSTITLE" val="0"/>
  <p:tag name="KSO_WM_DIAGRAM_GROUP_CODE" val="q1-1"/>
  <p:tag name="KSO_WM_UNIT_DIAGRAM_ISNUMVISUAL" val="0"/>
  <p:tag name="KSO_WM_UNIT_DIAGRAM_ISREFERUNIT" val="0"/>
  <p:tag name="KSO_WM_UNIT_PRESET_TEXT" val="添加标题"/>
  <p:tag name="KSO_WM_UNIT_NOCLEAR" val="0"/>
  <p:tag name="KSO_WM_UNIT_TEXT_FILL_FORE_SCHEMECOLOR_INDEX" val="10"/>
  <p:tag name="KSO_WM_UNIT_TEXT_FILL_TYPE" val="1"/>
  <p:tag name="KSO_WM_UNIT_USESOURCEFORMAT_APPLY" val="1"/>
  <p:tag name="KSO_WM_UNIT_DIAGRAM_SCHEMECOLOR_ID" val="1"/>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0.xml><?xml version="1.0" encoding="utf-8"?>
<p:tagLst xmlns:p="http://schemas.openxmlformats.org/presentationml/2006/main">
  <p:tag name="KSO_WM_TAG_VERSION" val="1.0"/>
  <p:tag name="KSO_WM_TEMPLATE_CATEGORY" val="diagram"/>
  <p:tag name="KSO_WM_TEMPLATE_INDEX" val="20187775"/>
  <p:tag name="KSO_WM_UNIT_TYPE" val="q_h_a"/>
  <p:tag name="KSO_WM_UNIT_INDEX" val="1_5_1"/>
  <p:tag name="KSO_WM_UNIT_ID" val="diagram20187775_6*q_h_a*1_5_1"/>
  <p:tag name="KSO_WM_UNIT_LAYERLEVEL" val="1_1_1"/>
  <p:tag name="KSO_WM_UNIT_VALUE" val="6"/>
  <p:tag name="KSO_WM_UNIT_HIGHLIGHT" val="0"/>
  <p:tag name="KSO_WM_UNIT_COMPATIBLE" val="0"/>
  <p:tag name="KSO_WM_BEAUTIFY_FLAG" val="#wm#"/>
  <p:tag name="KSO_WM_UNIT_ISCONTENTSTITLE" val="0"/>
  <p:tag name="KSO_WM_DIAGRAM_GROUP_CODE" val="q1-1"/>
  <p:tag name="KSO_WM_UNIT_DIAGRAM_ISNUMVISUAL" val="0"/>
  <p:tag name="KSO_WM_UNIT_DIAGRAM_ISREFERUNIT" val="0"/>
  <p:tag name="KSO_WM_UNIT_PRESET_TEXT" val="添加标题"/>
  <p:tag name="KSO_WM_UNIT_NOCLEAR" val="0"/>
  <p:tag name="KSO_WM_UNIT_TEXT_FILL_FORE_SCHEMECOLOR_INDEX" val="9"/>
  <p:tag name="KSO_WM_UNIT_TEXT_FILL_TYPE" val="1"/>
  <p:tag name="KSO_WM_UNIT_USESOURCEFORMAT_APPLY" val="1"/>
  <p:tag name="KSO_WM_UNIT_DIAGRAM_SCHEMECOLOR_ID" val="1"/>
</p:tagLst>
</file>

<file path=ppt/tags/tag811.xml><?xml version="1.0" encoding="utf-8"?>
<p:tagLst xmlns:p="http://schemas.openxmlformats.org/presentationml/2006/main">
  <p:tag name="KSO_WM_TAG_VERSION" val="1.0"/>
  <p:tag name="KSO_WM_TEMPLATE_CATEGORY" val="diagram"/>
  <p:tag name="KSO_WM_TEMPLATE_INDEX" val="20187775"/>
  <p:tag name="KSO_WM_UNIT_TYPE" val="q_h_a"/>
  <p:tag name="KSO_WM_UNIT_INDEX" val="1_4_1"/>
  <p:tag name="KSO_WM_UNIT_ID" val="diagram20187775_6*q_h_a*1_4_1"/>
  <p:tag name="KSO_WM_UNIT_LAYERLEVEL" val="1_1_1"/>
  <p:tag name="KSO_WM_UNIT_VALUE" val="6"/>
  <p:tag name="KSO_WM_UNIT_HIGHLIGHT" val="0"/>
  <p:tag name="KSO_WM_UNIT_COMPATIBLE" val="0"/>
  <p:tag name="KSO_WM_BEAUTIFY_FLAG" val="#wm#"/>
  <p:tag name="KSO_WM_UNIT_ISCONTENTSTITLE" val="0"/>
  <p:tag name="KSO_WM_DIAGRAM_GROUP_CODE" val="q1-1"/>
  <p:tag name="KSO_WM_UNIT_DIAGRAM_ISNUMVISUAL" val="0"/>
  <p:tag name="KSO_WM_UNIT_DIAGRAM_ISREFERUNIT" val="0"/>
  <p:tag name="KSO_WM_UNIT_PRESET_TEXT" val="添加标题"/>
  <p:tag name="KSO_WM_UNIT_NOCLEAR" val="0"/>
  <p:tag name="KSO_WM_UNIT_TEXT_FILL_FORE_SCHEMECOLOR_INDEX" val="8"/>
  <p:tag name="KSO_WM_UNIT_TEXT_FILL_TYPE" val="1"/>
  <p:tag name="KSO_WM_UNIT_USESOURCEFORMAT_APPLY" val="1"/>
  <p:tag name="KSO_WM_UNIT_DIAGRAM_SCHEMECOLOR_ID" val="1"/>
</p:tagLst>
</file>

<file path=ppt/tags/tag812.xml><?xml version="1.0" encoding="utf-8"?>
<p:tagLst xmlns:p="http://schemas.openxmlformats.org/presentationml/2006/main">
  <p:tag name="KSO_WM_TAG_VERSION" val="1.0"/>
  <p:tag name="KSO_WM_TEMPLATE_CATEGORY" val="diagram"/>
  <p:tag name="KSO_WM_TEMPLATE_INDEX" val="20187775"/>
  <p:tag name="KSO_WM_UNIT_TYPE" val="q_h_i"/>
  <p:tag name="KSO_WM_UNIT_INDEX" val="1_6_1"/>
  <p:tag name="KSO_WM_UNIT_ID" val="diagram20187775_6*q_h_i*1_6_1"/>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10"/>
  <p:tag name="KSO_WM_UNIT_FILL_TYPE" val="1"/>
  <p:tag name="KSO_WM_UNIT_TEXT_FILL_FORE_SCHEMECOLOR_INDEX" val="13"/>
  <p:tag name="KSO_WM_UNIT_TEXT_FILL_TYPE" val="1"/>
  <p:tag name="KSO_WM_UNIT_USESOURCEFORMAT_APPLY" val="1"/>
  <p:tag name="KSO_WM_UNIT_DIAGRAM_SCHEMECOLOR_ID" val="1"/>
</p:tagLst>
</file>

<file path=ppt/tags/tag813.xml><?xml version="1.0" encoding="utf-8"?>
<p:tagLst xmlns:p="http://schemas.openxmlformats.org/presentationml/2006/main">
  <p:tag name="KSO_WM_TAG_VERSION" val="1.0"/>
  <p:tag name="KSO_WM_TEMPLATE_CATEGORY" val="diagram"/>
  <p:tag name="KSO_WM_TEMPLATE_INDEX" val="20187775"/>
  <p:tag name="KSO_WM_UNIT_TYPE" val="q_h_i"/>
  <p:tag name="KSO_WM_UNIT_INDEX" val="1_5_1"/>
  <p:tag name="KSO_WM_UNIT_ID" val="diagram20187775_6*q_h_i*1_5_1"/>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9"/>
  <p:tag name="KSO_WM_UNIT_FILL_TYPE" val="1"/>
  <p:tag name="KSO_WM_UNIT_TEXT_FILL_FORE_SCHEMECOLOR_INDEX" val="13"/>
  <p:tag name="KSO_WM_UNIT_TEXT_FILL_TYPE" val="1"/>
  <p:tag name="KSO_WM_UNIT_USESOURCEFORMAT_APPLY" val="1"/>
  <p:tag name="KSO_WM_UNIT_DIAGRAM_SCHEMECOLOR_ID" val="1"/>
</p:tagLst>
</file>

<file path=ppt/tags/tag814.xml><?xml version="1.0" encoding="utf-8"?>
<p:tagLst xmlns:p="http://schemas.openxmlformats.org/presentationml/2006/main">
  <p:tag name="KSO_WM_TAG_VERSION" val="1.0"/>
  <p:tag name="KSO_WM_TEMPLATE_CATEGORY" val="diagram"/>
  <p:tag name="KSO_WM_TEMPLATE_INDEX" val="20187775"/>
  <p:tag name="KSO_WM_UNIT_TYPE" val="q_h_i"/>
  <p:tag name="KSO_WM_UNIT_INDEX" val="1_4_1"/>
  <p:tag name="KSO_WM_UNIT_ID" val="diagram20187775_6*q_h_i*1_4_1"/>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8"/>
  <p:tag name="KSO_WM_UNIT_FILL_TYPE" val="1"/>
  <p:tag name="KSO_WM_UNIT_TEXT_FILL_FORE_SCHEMECOLOR_INDEX" val="13"/>
  <p:tag name="KSO_WM_UNIT_TEXT_FILL_TYPE" val="1"/>
  <p:tag name="KSO_WM_UNIT_USESOURCEFORMAT_APPLY" val="1"/>
  <p:tag name="KSO_WM_UNIT_DIAGRAM_SCHEMECOLOR_ID" val="1"/>
</p:tagLst>
</file>

<file path=ppt/tags/tag815.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816.xml><?xml version="1.0" encoding="utf-8"?>
<p:tagLst xmlns:p="http://schemas.openxmlformats.org/presentationml/2006/main">
  <p:tag name="KSO_WM_TAG_VERSION" val="1.0"/>
  <p:tag name="KSO_WM_SLIDE_ITEM_CNT" val="0"/>
  <p:tag name="KSO_WM_SLIDE_LAYOUT" val="a_b"/>
  <p:tag name="KSO_WM_SLIDE_LAYOUT_CNT" val="1_1"/>
  <p:tag name="KSO_WM_SLIDE_TYPE" val="sectionTitle"/>
  <p:tag name="KSO_WM_BEAUTIFY_FLAG" val="#wm#"/>
  <p:tag name="KSO_WM_COMBINE_RELATE_SLIDE_ID" val="background20176276_6"/>
  <p:tag name="KSO_WM_TEMPLATE_CATEGORY" val="custom"/>
  <p:tag name="KSO_WM_TEMPLATE_INDEX" val="20176766"/>
  <p:tag name="KSO_WM_SLIDE_ID" val="custom20176766_11"/>
  <p:tag name="KSO_WM_SLIDE_INDEX" val="11"/>
  <p:tag name="KSO_WM_TEMPLATE_SUBCATEGORY" val="0"/>
  <p:tag name="KSO_WM_SLIDE_SUBTYPE" val="pureTxt"/>
  <p:tag name="KSO_WM_SLIDE_ANIMATION_ID" val="3127450"/>
  <p:tag name="KSO_WM_SLIDE_ANIMATION_TYPE" val="0_9_1"/>
  <p:tag name="KSO_WM_SPECIAL_SOURCE" val="bdnull"/>
</p:tagLst>
</file>

<file path=ppt/tags/tag817.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818.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819.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20.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821.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822.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823.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824.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825.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826.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827.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828.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829.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30.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831.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832.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833.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834.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835.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836.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837.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838.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839.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40.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841.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842.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843.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844.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845.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846.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847.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848.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849.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850.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851.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852.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853.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854.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855.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856.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857.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858.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859.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860.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861.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862.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863.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864.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865.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866.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867.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868.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869.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70.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871.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872.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873.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874.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875.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876.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877.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878.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879.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80.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881.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882.xml><?xml version="1.0" encoding="utf-8"?>
<p:tagLst xmlns:p="http://schemas.openxmlformats.org/presentationml/2006/main">
  <p:tag name="KSO_WM_TEMPLATE_CATEGORY" val="custom"/>
  <p:tag name="KSO_WM_TEMPLATE_INDEX" val="20176766"/>
  <p:tag name="KSO_WM_TAG_VERSION" val="1.0"/>
  <p:tag name="KSO_WM_BEAUTIFY_FLAG" val="#wm#"/>
  <p:tag name="KSO_WM_UNIT_TYPE" val="a"/>
  <p:tag name="KSO_WM_UNIT_INDEX" val="1"/>
  <p:tag name="KSO_WM_UNIT_LAYERLEVEL" val="1"/>
  <p:tag name="KSO_WM_UNIT_VALUE" val="20"/>
  <p:tag name="KSO_WM_UNIT_ISCONTENTSTITLE" val="0"/>
  <p:tag name="KSO_WM_UNIT_HIGHLIGHT" val="0"/>
  <p:tag name="KSO_WM_UNIT_COMPATIBLE" val="0"/>
  <p:tag name="KSO_WM_UNIT_ID" val="custom20176766_29*a*1"/>
  <p:tag name="KSO_WM_UNIT_PRESET_TEXT" val="THANK YOU"/>
  <p:tag name="KSO_WM_UNIT_NOCLEAR" val="0"/>
  <p:tag name="KSO_WM_UNIT_DIAGRAM_ISNUMVISUAL" val="0"/>
  <p:tag name="KSO_WM_UNIT_DIAGRAM_ISREFERUNIT" val="0"/>
</p:tagLst>
</file>

<file path=ppt/tags/tag883.xml><?xml version="1.0" encoding="utf-8"?>
<p:tagLst xmlns:p="http://schemas.openxmlformats.org/presentationml/2006/main">
  <p:tag name="KSO_WM_TAG_VERSION" val="1.0"/>
  <p:tag name="KSO_WM_SLIDE_ITEM_CNT" val="0"/>
  <p:tag name="KSO_WM_SLIDE_LAYOUT" val="a_b"/>
  <p:tag name="KSO_WM_SLIDE_LAYOUT_CNT" val="1_1"/>
  <p:tag name="KSO_WM_SLIDE_TYPE" val="endPage"/>
  <p:tag name="KSO_WM_BEAUTIFY_FLAG" val="#wm#"/>
  <p:tag name="KSO_WM_COMBINE_RELATE_SLIDE_ID" val="background20176276_11"/>
  <p:tag name="KSO_WM_TEMPLATE_CATEGORY" val="custom"/>
  <p:tag name="KSO_WM_TEMPLATE_INDEX" val="20176766"/>
  <p:tag name="KSO_WM_SLIDE_ID" val="custom20176766_29"/>
  <p:tag name="KSO_WM_SLIDE_INDEX" val="29"/>
  <p:tag name="KSO_WM_TEMPLATE_SUBCATEGORY" val="0"/>
  <p:tag name="KSO_WM_SLIDE_SUBTYPE" val="pureTxt"/>
  <p:tag name="KSO_WM_SLIDE_ANIMATION_ID" val="3127900"/>
  <p:tag name="KSO_WM_SLIDE_ANIMATION_TYPE" val="0_9_1"/>
  <p:tag name="KSO_WM_SPECIAL_SOURCE" val="bdnull"/>
</p:tagLst>
</file>

<file path=ppt/tags/tag884.xml><?xml version="1.0" encoding="utf-8"?>
<p:tagLst xmlns:p="http://schemas.openxmlformats.org/presentationml/2006/main">
  <p:tag name="KSO_DOCER_TEMPLATE_OPEN_ONCE_MARK" val="1"/>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TAG_VERSION" val="1.0"/>
  <p:tag name="KSO_WM_BEAUTIFY_FLAG" val="#wm#"/>
  <p:tag name="KSO_WM_COMBINE_RELATE_SLIDE_ID" val="background20176276_1"/>
  <p:tag name="KSO_WM_TEMPLATE_CATEGORY" val="custom"/>
  <p:tag name="KSO_WM_TEMPLATE_INDEX" val="20176766"/>
  <p:tag name="KSO_WM_TEMPLATE_SUBCATEGORY" val="0"/>
  <p:tag name="KSO_WM_TEMPLATE_THUMBS_INDEX" val="1、2、4、5、6、12、13、17、24、28、29"/>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heme/theme1.xml><?xml version="1.0" encoding="utf-8"?>
<a:theme xmlns:a="http://schemas.openxmlformats.org/drawingml/2006/main" name="2_Office 主题​​">
  <a:themeElements>
    <a:clrScheme name="0kbodd5k">
      <a:dk1>
        <a:srgbClr val="000000"/>
      </a:dk1>
      <a:lt1>
        <a:srgbClr val="FFFFFF"/>
      </a:lt1>
      <a:dk2>
        <a:srgbClr val="FFFFFF"/>
      </a:dk2>
      <a:lt2>
        <a:srgbClr val="FFFFFF"/>
      </a:lt2>
      <a:accent1>
        <a:srgbClr val="5B9BD4"/>
      </a:accent1>
      <a:accent2>
        <a:srgbClr val="AEEDFF"/>
      </a:accent2>
      <a:accent3>
        <a:srgbClr val="B3D7FF"/>
      </a:accent3>
      <a:accent4>
        <a:srgbClr val="C6C6FF"/>
      </a:accent4>
      <a:accent5>
        <a:srgbClr val="ECDDED"/>
      </a:accent5>
      <a:accent6>
        <a:srgbClr val="FFC5C2"/>
      </a:accent6>
      <a:hlink>
        <a:srgbClr val="5ECAFB"/>
      </a:hlink>
      <a:folHlink>
        <a:srgbClr val="B759BC"/>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0kbodd5k">
      <a:dk1>
        <a:srgbClr val="000000"/>
      </a:dk1>
      <a:lt1>
        <a:srgbClr val="FFFFFF"/>
      </a:lt1>
      <a:dk2>
        <a:srgbClr val="FFFFFF"/>
      </a:dk2>
      <a:lt2>
        <a:srgbClr val="FFFFFF"/>
      </a:lt2>
      <a:accent1>
        <a:srgbClr val="5B9BD4"/>
      </a:accent1>
      <a:accent2>
        <a:srgbClr val="AEEDFF"/>
      </a:accent2>
      <a:accent3>
        <a:srgbClr val="B3D7FF"/>
      </a:accent3>
      <a:accent4>
        <a:srgbClr val="C6C6FF"/>
      </a:accent4>
      <a:accent5>
        <a:srgbClr val="ECDDED"/>
      </a:accent5>
      <a:accent6>
        <a:srgbClr val="FFC5C2"/>
      </a:accent6>
      <a:hlink>
        <a:srgbClr val="5ECAFB"/>
      </a:hlink>
      <a:folHlink>
        <a:srgbClr val="B759BC"/>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Office 主题​​">
  <a:themeElements>
    <a:clrScheme name="office主题">
      <a:dk1>
        <a:srgbClr val="000000"/>
      </a:dk1>
      <a:lt1>
        <a:srgbClr val="FFFFFF"/>
      </a:lt1>
      <a:dk2>
        <a:srgbClr val="44546A"/>
      </a:dk2>
      <a:lt2>
        <a:srgbClr val="E7E6E6"/>
      </a:lt2>
      <a:accent1>
        <a:srgbClr val="1E6BC5"/>
      </a:accent1>
      <a:accent2>
        <a:srgbClr val="E34D4D"/>
      </a:accent2>
      <a:accent3>
        <a:srgbClr val="C5CFCF"/>
      </a:accent3>
      <a:accent4>
        <a:srgbClr val="1EAAE3"/>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5_Office 主题​​">
  <a:themeElements>
    <a:clrScheme name="office主题">
      <a:dk1>
        <a:srgbClr val="000000"/>
      </a:dk1>
      <a:lt1>
        <a:srgbClr val="FFFFFF"/>
      </a:lt1>
      <a:dk2>
        <a:srgbClr val="44546A"/>
      </a:dk2>
      <a:lt2>
        <a:srgbClr val="E7E6E6"/>
      </a:lt2>
      <a:accent1>
        <a:srgbClr val="1E6BC5"/>
      </a:accent1>
      <a:accent2>
        <a:srgbClr val="E34D4D"/>
      </a:accent2>
      <a:accent3>
        <a:srgbClr val="C5CFCF"/>
      </a:accent3>
      <a:accent4>
        <a:srgbClr val="1EAAE3"/>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6_Office 主题​​">
  <a:themeElements>
    <a:clrScheme name="0kbodd5k">
      <a:dk1>
        <a:srgbClr val="000000"/>
      </a:dk1>
      <a:lt1>
        <a:srgbClr val="FFFFFF"/>
      </a:lt1>
      <a:dk2>
        <a:srgbClr val="FFFFFF"/>
      </a:dk2>
      <a:lt2>
        <a:srgbClr val="FFFFFF"/>
      </a:lt2>
      <a:accent1>
        <a:srgbClr val="5B9BD4"/>
      </a:accent1>
      <a:accent2>
        <a:srgbClr val="AEEDFF"/>
      </a:accent2>
      <a:accent3>
        <a:srgbClr val="B3D7FF"/>
      </a:accent3>
      <a:accent4>
        <a:srgbClr val="C6C6FF"/>
      </a:accent4>
      <a:accent5>
        <a:srgbClr val="ECDDED"/>
      </a:accent5>
      <a:accent6>
        <a:srgbClr val="FFC5C2"/>
      </a:accent6>
      <a:hlink>
        <a:srgbClr val="5ECAFB"/>
      </a:hlink>
      <a:folHlink>
        <a:srgbClr val="B759BC"/>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专业的金融PPT模板</Template>
  <TotalTime>0</TotalTime>
  <Words>5437</Words>
  <Application>WPS 演示</Application>
  <PresentationFormat>在屏幕上显示</PresentationFormat>
  <Paragraphs>390</Paragraphs>
  <Slides>38</Slides>
  <Notes>0</Notes>
  <HiddenSlides>0</HiddenSlides>
  <MMClips>0</MMClips>
  <ScaleCrop>false</ScaleCrop>
  <HeadingPairs>
    <vt:vector size="6" baseType="variant">
      <vt:variant>
        <vt:lpstr>已用的字体</vt:lpstr>
      </vt:variant>
      <vt:variant>
        <vt:i4>14</vt:i4>
      </vt:variant>
      <vt:variant>
        <vt:lpstr>主题</vt:lpstr>
      </vt:variant>
      <vt:variant>
        <vt:i4>5</vt:i4>
      </vt:variant>
      <vt:variant>
        <vt:lpstr>幻灯片标题</vt:lpstr>
      </vt:variant>
      <vt:variant>
        <vt:i4>38</vt:i4>
      </vt:variant>
    </vt:vector>
  </HeadingPairs>
  <TitlesOfParts>
    <vt:vector size="57" baseType="lpstr">
      <vt:lpstr>Arial</vt:lpstr>
      <vt:lpstr>宋体</vt:lpstr>
      <vt:lpstr>Wingdings</vt:lpstr>
      <vt:lpstr>微软雅黑</vt:lpstr>
      <vt:lpstr>汉仪旗黑-85S</vt:lpstr>
      <vt:lpstr>黑体</vt:lpstr>
      <vt:lpstr>Bodoni MT Black</vt:lpstr>
      <vt:lpstr>等线</vt:lpstr>
      <vt:lpstr>WPS-Bullets</vt:lpstr>
      <vt:lpstr>Wingdings</vt:lpstr>
      <vt:lpstr>Segoe UI</vt:lpstr>
      <vt:lpstr>Calibri</vt:lpstr>
      <vt:lpstr>Arial Unicode MS</vt:lpstr>
      <vt:lpstr>Open Sans</vt:lpstr>
      <vt:lpstr>2_Office 主题​​</vt:lpstr>
      <vt:lpstr>1_Office 主题​​</vt:lpstr>
      <vt:lpstr>3_Office 主题​​</vt:lpstr>
      <vt:lpstr>5_Office 主题​​</vt:lpstr>
      <vt:lpstr>6_Office 主题​​</vt:lpstr>
      <vt:lpstr>项目二  信用与利息</vt:lpstr>
      <vt:lpstr>PowerPoint 演示文稿</vt:lpstr>
      <vt:lpstr>PowerPoint 演示文稿</vt:lpstr>
      <vt:lpstr>PowerPoint 演示文稿</vt:lpstr>
      <vt:lpstr>任务一  信用概述</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任务一  证券投资概述</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任务二  证券投资工具</vt:lpstr>
      <vt:lpstr>PowerPoint 演示文稿</vt:lpstr>
      <vt:lpstr>PowerPoint 演示文稿</vt:lpstr>
      <vt:lpstr>PowerPoint 演示文稿</vt:lpstr>
      <vt:lpstr>PowerPoint 演示文稿</vt:lpstr>
      <vt:lpstr>PowerPoint 演示文稿</vt:lpstr>
      <vt:lpstr>任务三 证券发行与交易程序</vt:lpstr>
      <vt:lpstr>PowerPoint 演示文稿</vt:lpstr>
      <vt:lpstr>PowerPoint 演示文稿</vt:lpstr>
      <vt:lpstr>PowerPoint 演示文稿</vt:lpstr>
      <vt:lpstr>PowerPoint 演示文稿</vt:lpstr>
      <vt:lpstr>PowerPoint 演示文稿</vt:lpstr>
      <vt:lpstr>PowerPoint 演示文稿</vt:lpstr>
      <vt:lpstr>THANKS</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www.pptbz.com</dc:title>
  <dc:creator>微软用户</dc:creator>
  <cp:lastModifiedBy>老学生一枚</cp:lastModifiedBy>
  <cp:revision>178</cp:revision>
  <dcterms:created xsi:type="dcterms:W3CDTF">2009-11-12T00:16:00Z</dcterms:created>
  <dcterms:modified xsi:type="dcterms:W3CDTF">2022-02-27T03:24:45Z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2052-11.1.0.11365</vt:lpwstr>
  </property>
  <property fmtid="{D5CDD505-2E9C-101B-9397-08002B2CF9AE}" pid="3" name="ICV">
    <vt:lpwstr>FE2854314D214F57B1A420E1B02D519B</vt:lpwstr>
  </property>
</Properties>
</file>